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5" r:id="rId3"/>
    <p:sldId id="400" r:id="rId4"/>
    <p:sldId id="401" r:id="rId5"/>
    <p:sldId id="397" r:id="rId6"/>
    <p:sldId id="398" r:id="rId7"/>
    <p:sldId id="399" r:id="rId8"/>
    <p:sldId id="390" r:id="rId9"/>
    <p:sldId id="416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309" r:id="rId18"/>
    <p:sldId id="310" r:id="rId19"/>
    <p:sldId id="409" r:id="rId20"/>
    <p:sldId id="410" r:id="rId21"/>
    <p:sldId id="411" r:id="rId22"/>
    <p:sldId id="412" r:id="rId23"/>
    <p:sldId id="413" r:id="rId24"/>
    <p:sldId id="343" r:id="rId25"/>
    <p:sldId id="414" r:id="rId26"/>
    <p:sldId id="415" r:id="rId27"/>
    <p:sldId id="344" r:id="rId28"/>
    <p:sldId id="379" r:id="rId29"/>
    <p:sldId id="380" r:id="rId30"/>
    <p:sldId id="315" r:id="rId31"/>
  </p:sldIdLst>
  <p:sldSz cx="9144000" cy="6858000" type="screen4x3"/>
  <p:notesSz cx="6877050" cy="10001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2" y="24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50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CA498-E552-4BEC-A5EA-B822D1CDC606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E543396-2A58-4E58-9467-BD84AF3C1FFB}">
      <dgm:prSet phldrT="[Texto]" custT="1"/>
      <dgm:spPr/>
      <dgm:t>
        <a:bodyPr/>
        <a:lstStyle/>
        <a:p>
          <a:r>
            <a:rPr lang="pt-BR" sz="2800" dirty="0" smtClean="0">
              <a:latin typeface="+mj-lt"/>
            </a:rPr>
            <a:t>Inválidos</a:t>
          </a:r>
          <a:endParaRPr lang="pt-BR" sz="2800" dirty="0">
            <a:latin typeface="+mj-lt"/>
          </a:endParaRPr>
        </a:p>
      </dgm:t>
    </dgm:pt>
    <dgm:pt modelId="{3FFC0210-F7F7-490B-AD6F-B6AC6A974A22}" type="parTrans" cxnId="{B2DDC930-8B00-43A8-AA4F-40870E1A23DD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8C86E24E-A5A2-44F8-8887-14C9C909E1EE}" type="sibTrans" cxnId="{B2DDC930-8B00-43A8-AA4F-40870E1A23DD}">
      <dgm:prSet/>
      <dgm:spPr/>
      <dgm:t>
        <a:bodyPr/>
        <a:lstStyle/>
        <a:p>
          <a:endParaRPr lang="pt-BR" sz="2800">
            <a:latin typeface="+mj-lt"/>
          </a:endParaRPr>
        </a:p>
      </dgm:t>
    </dgm:pt>
    <dgm:pt modelId="{AB69D733-7724-42F3-87FE-2267D71EF302}">
      <dgm:prSet phldrT="[Texto]" custT="1"/>
      <dgm:spPr/>
      <dgm:t>
        <a:bodyPr/>
        <a:lstStyle/>
        <a:p>
          <a:r>
            <a:rPr lang="pt-BR" sz="2800" dirty="0" smtClean="0">
              <a:latin typeface="+mj-lt"/>
            </a:rPr>
            <a:t>Incapacitados</a:t>
          </a:r>
          <a:endParaRPr lang="pt-BR" sz="2800" dirty="0">
            <a:latin typeface="+mj-lt"/>
          </a:endParaRPr>
        </a:p>
      </dgm:t>
    </dgm:pt>
    <dgm:pt modelId="{F2E50B20-C04A-4390-BD91-8C7BA62E194A}" type="parTrans" cxnId="{BDBC622C-BBCE-45E2-8E87-CB91E8F25009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826DA19B-5F35-4723-9E90-C4D4001E3929}" type="sibTrans" cxnId="{BDBC622C-BBCE-45E2-8E87-CB91E8F25009}">
      <dgm:prSet/>
      <dgm:spPr/>
      <dgm:t>
        <a:bodyPr/>
        <a:lstStyle/>
        <a:p>
          <a:endParaRPr lang="pt-BR" sz="2800">
            <a:latin typeface="+mj-lt"/>
          </a:endParaRPr>
        </a:p>
      </dgm:t>
    </dgm:pt>
    <dgm:pt modelId="{069A9F4B-5D51-473B-AD6C-D33707F5EF8F}">
      <dgm:prSet phldrT="[Texto]" custT="1"/>
      <dgm:spPr/>
      <dgm:t>
        <a:bodyPr/>
        <a:lstStyle/>
        <a:p>
          <a:r>
            <a:rPr lang="pt-BR" sz="2800" dirty="0" smtClean="0">
              <a:latin typeface="+mj-lt"/>
            </a:rPr>
            <a:t>Defeituosos</a:t>
          </a:r>
          <a:endParaRPr lang="pt-BR" sz="2800" dirty="0">
            <a:latin typeface="+mj-lt"/>
          </a:endParaRPr>
        </a:p>
      </dgm:t>
    </dgm:pt>
    <dgm:pt modelId="{22F2BCFF-DBF5-405C-93EA-1AF7D13BF1F3}" type="parTrans" cxnId="{AB562EAB-ECAA-40D2-931B-F7C3313D8B29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571D6DE2-83EE-4354-B499-DE116FBDF137}" type="sibTrans" cxnId="{AB562EAB-ECAA-40D2-931B-F7C3313D8B29}">
      <dgm:prSet/>
      <dgm:spPr/>
      <dgm:t>
        <a:bodyPr/>
        <a:lstStyle/>
        <a:p>
          <a:endParaRPr lang="pt-BR" sz="2800">
            <a:latin typeface="+mj-lt"/>
          </a:endParaRPr>
        </a:p>
      </dgm:t>
    </dgm:pt>
    <dgm:pt modelId="{82A4B9A7-0BA4-478A-91E0-B76FDC29DBE3}">
      <dgm:prSet phldrT="[Texto]" custT="1"/>
      <dgm:spPr/>
      <dgm:t>
        <a:bodyPr/>
        <a:lstStyle/>
        <a:p>
          <a:r>
            <a:rPr lang="pt-BR" sz="2800" dirty="0" smtClean="0">
              <a:latin typeface="+mj-lt"/>
            </a:rPr>
            <a:t>Excepcionais</a:t>
          </a:r>
          <a:endParaRPr lang="pt-BR" sz="2800" dirty="0">
            <a:latin typeface="+mj-lt"/>
          </a:endParaRPr>
        </a:p>
      </dgm:t>
    </dgm:pt>
    <dgm:pt modelId="{54E48460-D627-438E-8636-1CC3DEEED3BF}" type="parTrans" cxnId="{F06A484D-88EF-4C6D-86D3-377BF1BA875D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E9A238E2-CAA0-4C65-936C-867C7AC82F97}" type="sibTrans" cxnId="{F06A484D-88EF-4C6D-86D3-377BF1BA875D}">
      <dgm:prSet/>
      <dgm:spPr/>
      <dgm:t>
        <a:bodyPr/>
        <a:lstStyle/>
        <a:p>
          <a:endParaRPr lang="pt-BR" sz="2800">
            <a:latin typeface="+mj-lt"/>
          </a:endParaRPr>
        </a:p>
      </dgm:t>
    </dgm:pt>
    <dgm:pt modelId="{41A816CE-CE34-4266-B093-074CC8F8F913}" type="pres">
      <dgm:prSet presAssocID="{C4CCA498-E552-4BEC-A5EA-B822D1CDC6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489466-1A3E-418E-A45E-ED6628975652}" type="pres">
      <dgm:prSet presAssocID="{9E543396-2A58-4E58-9467-BD84AF3C1FFB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F0D15A0-B327-4798-8F87-608B74CEF103}" type="pres">
      <dgm:prSet presAssocID="{9E543396-2A58-4E58-9467-BD84AF3C1FFB}" presName="spNode" presStyleCnt="0"/>
      <dgm:spPr/>
      <dgm:t>
        <a:bodyPr/>
        <a:lstStyle/>
        <a:p>
          <a:endParaRPr lang="pt-BR"/>
        </a:p>
      </dgm:t>
    </dgm:pt>
    <dgm:pt modelId="{3D262BE0-9A18-4FEF-8AA1-975427E5CAF4}" type="pres">
      <dgm:prSet presAssocID="{8C86E24E-A5A2-44F8-8887-14C9C909E1EE}" presName="sibTrans" presStyleLbl="sibTrans1D1" presStyleIdx="0" presStyleCnt="4"/>
      <dgm:spPr/>
      <dgm:t>
        <a:bodyPr/>
        <a:lstStyle/>
        <a:p>
          <a:endParaRPr lang="pt-BR"/>
        </a:p>
      </dgm:t>
    </dgm:pt>
    <dgm:pt modelId="{03A8E545-F49E-427A-9E9B-6AD5323F202A}" type="pres">
      <dgm:prSet presAssocID="{AB69D733-7724-42F3-87FE-2267D71EF302}" presName="node" presStyleLbl="node1" presStyleIdx="1" presStyleCnt="4" custScaleX="1372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0BBBD45-BB84-4487-98A1-71663081E087}" type="pres">
      <dgm:prSet presAssocID="{AB69D733-7724-42F3-87FE-2267D71EF302}" presName="spNode" presStyleCnt="0"/>
      <dgm:spPr/>
      <dgm:t>
        <a:bodyPr/>
        <a:lstStyle/>
        <a:p>
          <a:endParaRPr lang="pt-BR"/>
        </a:p>
      </dgm:t>
    </dgm:pt>
    <dgm:pt modelId="{5FC53562-985F-4A81-81E7-A77C0D9A1CCD}" type="pres">
      <dgm:prSet presAssocID="{826DA19B-5F35-4723-9E90-C4D4001E3929}" presName="sibTrans" presStyleLbl="sibTrans1D1" presStyleIdx="1" presStyleCnt="4"/>
      <dgm:spPr/>
      <dgm:t>
        <a:bodyPr/>
        <a:lstStyle/>
        <a:p>
          <a:endParaRPr lang="pt-BR"/>
        </a:p>
      </dgm:t>
    </dgm:pt>
    <dgm:pt modelId="{5E4E76DB-87AC-4A69-B9A0-EAC8C5BFF105}" type="pres">
      <dgm:prSet presAssocID="{069A9F4B-5D51-473B-AD6C-D33707F5EF8F}" presName="node" presStyleLbl="node1" presStyleIdx="2" presStyleCnt="4" custScaleX="1431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3B5AAD2-372B-4152-A5A0-DF3BF344AE5B}" type="pres">
      <dgm:prSet presAssocID="{069A9F4B-5D51-473B-AD6C-D33707F5EF8F}" presName="spNode" presStyleCnt="0"/>
      <dgm:spPr/>
      <dgm:t>
        <a:bodyPr/>
        <a:lstStyle/>
        <a:p>
          <a:endParaRPr lang="pt-BR"/>
        </a:p>
      </dgm:t>
    </dgm:pt>
    <dgm:pt modelId="{4E25C6BC-11C7-4F32-A5B5-2CD630AFF4D6}" type="pres">
      <dgm:prSet presAssocID="{571D6DE2-83EE-4354-B499-DE116FBDF137}" presName="sibTrans" presStyleLbl="sibTrans1D1" presStyleIdx="2" presStyleCnt="4"/>
      <dgm:spPr/>
      <dgm:t>
        <a:bodyPr/>
        <a:lstStyle/>
        <a:p>
          <a:endParaRPr lang="pt-BR"/>
        </a:p>
      </dgm:t>
    </dgm:pt>
    <dgm:pt modelId="{D8BAB11B-EE25-4A4D-866F-576B62BF4FB2}" type="pres">
      <dgm:prSet presAssocID="{82A4B9A7-0BA4-478A-91E0-B76FDC29DBE3}" presName="node" presStyleLbl="node1" presStyleIdx="3" presStyleCnt="4" custScaleX="12866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0F5F9A93-08B7-43A1-AA10-B372B0767035}" type="pres">
      <dgm:prSet presAssocID="{82A4B9A7-0BA4-478A-91E0-B76FDC29DBE3}" presName="spNode" presStyleCnt="0"/>
      <dgm:spPr/>
      <dgm:t>
        <a:bodyPr/>
        <a:lstStyle/>
        <a:p>
          <a:endParaRPr lang="pt-BR"/>
        </a:p>
      </dgm:t>
    </dgm:pt>
    <dgm:pt modelId="{772FA35F-12D2-45F2-855C-1BD80E5B5C06}" type="pres">
      <dgm:prSet presAssocID="{E9A238E2-CAA0-4C65-936C-867C7AC82F97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06A9A47E-AB06-4849-B9FD-DDFC32380A86}" type="presOf" srcId="{571D6DE2-83EE-4354-B499-DE116FBDF137}" destId="{4E25C6BC-11C7-4F32-A5B5-2CD630AFF4D6}" srcOrd="0" destOrd="0" presId="urn:microsoft.com/office/officeart/2005/8/layout/cycle5"/>
    <dgm:cxn modelId="{763F9C52-4982-4243-842D-DEC3D08C6A8E}" type="presOf" srcId="{8C86E24E-A5A2-44F8-8887-14C9C909E1EE}" destId="{3D262BE0-9A18-4FEF-8AA1-975427E5CAF4}" srcOrd="0" destOrd="0" presId="urn:microsoft.com/office/officeart/2005/8/layout/cycle5"/>
    <dgm:cxn modelId="{BDBC622C-BBCE-45E2-8E87-CB91E8F25009}" srcId="{C4CCA498-E552-4BEC-A5EA-B822D1CDC606}" destId="{AB69D733-7724-42F3-87FE-2267D71EF302}" srcOrd="1" destOrd="0" parTransId="{F2E50B20-C04A-4390-BD91-8C7BA62E194A}" sibTransId="{826DA19B-5F35-4723-9E90-C4D4001E3929}"/>
    <dgm:cxn modelId="{6F7CFB3B-A0E2-485C-BAA0-8113CD6BF66D}" type="presOf" srcId="{069A9F4B-5D51-473B-AD6C-D33707F5EF8F}" destId="{5E4E76DB-87AC-4A69-B9A0-EAC8C5BFF105}" srcOrd="0" destOrd="0" presId="urn:microsoft.com/office/officeart/2005/8/layout/cycle5"/>
    <dgm:cxn modelId="{978D97D1-C3F3-454A-811C-0F7EDED2684E}" type="presOf" srcId="{E9A238E2-CAA0-4C65-936C-867C7AC82F97}" destId="{772FA35F-12D2-45F2-855C-1BD80E5B5C06}" srcOrd="0" destOrd="0" presId="urn:microsoft.com/office/officeart/2005/8/layout/cycle5"/>
    <dgm:cxn modelId="{BBA3C731-9AC7-4468-B117-715D29768D1D}" type="presOf" srcId="{82A4B9A7-0BA4-478A-91E0-B76FDC29DBE3}" destId="{D8BAB11B-EE25-4A4D-866F-576B62BF4FB2}" srcOrd="0" destOrd="0" presId="urn:microsoft.com/office/officeart/2005/8/layout/cycle5"/>
    <dgm:cxn modelId="{FA80C05C-12C9-45E2-8A78-D7A945F5859B}" type="presOf" srcId="{C4CCA498-E552-4BEC-A5EA-B822D1CDC606}" destId="{41A816CE-CE34-4266-B093-074CC8F8F913}" srcOrd="0" destOrd="0" presId="urn:microsoft.com/office/officeart/2005/8/layout/cycle5"/>
    <dgm:cxn modelId="{553729E5-3737-4A87-8B62-6D697B4F8C0D}" type="presOf" srcId="{AB69D733-7724-42F3-87FE-2267D71EF302}" destId="{03A8E545-F49E-427A-9E9B-6AD5323F202A}" srcOrd="0" destOrd="0" presId="urn:microsoft.com/office/officeart/2005/8/layout/cycle5"/>
    <dgm:cxn modelId="{E87325C4-AB76-41A6-B6F9-28D278FE9292}" type="presOf" srcId="{9E543396-2A58-4E58-9467-BD84AF3C1FFB}" destId="{52489466-1A3E-418E-A45E-ED6628975652}" srcOrd="0" destOrd="0" presId="urn:microsoft.com/office/officeart/2005/8/layout/cycle5"/>
    <dgm:cxn modelId="{B2DDC930-8B00-43A8-AA4F-40870E1A23DD}" srcId="{C4CCA498-E552-4BEC-A5EA-B822D1CDC606}" destId="{9E543396-2A58-4E58-9467-BD84AF3C1FFB}" srcOrd="0" destOrd="0" parTransId="{3FFC0210-F7F7-490B-AD6F-B6AC6A974A22}" sibTransId="{8C86E24E-A5A2-44F8-8887-14C9C909E1EE}"/>
    <dgm:cxn modelId="{AB562EAB-ECAA-40D2-931B-F7C3313D8B29}" srcId="{C4CCA498-E552-4BEC-A5EA-B822D1CDC606}" destId="{069A9F4B-5D51-473B-AD6C-D33707F5EF8F}" srcOrd="2" destOrd="0" parTransId="{22F2BCFF-DBF5-405C-93EA-1AF7D13BF1F3}" sibTransId="{571D6DE2-83EE-4354-B499-DE116FBDF137}"/>
    <dgm:cxn modelId="{F06A484D-88EF-4C6D-86D3-377BF1BA875D}" srcId="{C4CCA498-E552-4BEC-A5EA-B822D1CDC606}" destId="{82A4B9A7-0BA4-478A-91E0-B76FDC29DBE3}" srcOrd="3" destOrd="0" parTransId="{54E48460-D627-438E-8636-1CC3DEEED3BF}" sibTransId="{E9A238E2-CAA0-4C65-936C-867C7AC82F97}"/>
    <dgm:cxn modelId="{9CD9331D-C785-44AE-BAEE-4FB56FDD028A}" type="presOf" srcId="{826DA19B-5F35-4723-9E90-C4D4001E3929}" destId="{5FC53562-985F-4A81-81E7-A77C0D9A1CCD}" srcOrd="0" destOrd="0" presId="urn:microsoft.com/office/officeart/2005/8/layout/cycle5"/>
    <dgm:cxn modelId="{27B80C4F-9D64-4810-9B54-ECF69CDC59EC}" type="presParOf" srcId="{41A816CE-CE34-4266-B093-074CC8F8F913}" destId="{52489466-1A3E-418E-A45E-ED6628975652}" srcOrd="0" destOrd="0" presId="urn:microsoft.com/office/officeart/2005/8/layout/cycle5"/>
    <dgm:cxn modelId="{2A6F4228-0FCE-4CCE-B2BC-D0999C607E5C}" type="presParOf" srcId="{41A816CE-CE34-4266-B093-074CC8F8F913}" destId="{7F0D15A0-B327-4798-8F87-608B74CEF103}" srcOrd="1" destOrd="0" presId="urn:microsoft.com/office/officeart/2005/8/layout/cycle5"/>
    <dgm:cxn modelId="{1D3BDDB6-FAF3-4636-8E94-AD53DC892485}" type="presParOf" srcId="{41A816CE-CE34-4266-B093-074CC8F8F913}" destId="{3D262BE0-9A18-4FEF-8AA1-975427E5CAF4}" srcOrd="2" destOrd="0" presId="urn:microsoft.com/office/officeart/2005/8/layout/cycle5"/>
    <dgm:cxn modelId="{25E934EB-6E8D-4FF1-800F-34775A3A5791}" type="presParOf" srcId="{41A816CE-CE34-4266-B093-074CC8F8F913}" destId="{03A8E545-F49E-427A-9E9B-6AD5323F202A}" srcOrd="3" destOrd="0" presId="urn:microsoft.com/office/officeart/2005/8/layout/cycle5"/>
    <dgm:cxn modelId="{937F167D-FD97-46FE-AE4A-D171C7AD2418}" type="presParOf" srcId="{41A816CE-CE34-4266-B093-074CC8F8F913}" destId="{40BBBD45-BB84-4487-98A1-71663081E087}" srcOrd="4" destOrd="0" presId="urn:microsoft.com/office/officeart/2005/8/layout/cycle5"/>
    <dgm:cxn modelId="{F90D3377-0594-4952-9CB3-07EDEE68D58D}" type="presParOf" srcId="{41A816CE-CE34-4266-B093-074CC8F8F913}" destId="{5FC53562-985F-4A81-81E7-A77C0D9A1CCD}" srcOrd="5" destOrd="0" presId="urn:microsoft.com/office/officeart/2005/8/layout/cycle5"/>
    <dgm:cxn modelId="{AD4CCAE9-B92C-4660-BE03-71A573CCCBC5}" type="presParOf" srcId="{41A816CE-CE34-4266-B093-074CC8F8F913}" destId="{5E4E76DB-87AC-4A69-B9A0-EAC8C5BFF105}" srcOrd="6" destOrd="0" presId="urn:microsoft.com/office/officeart/2005/8/layout/cycle5"/>
    <dgm:cxn modelId="{455ACD12-08CC-4354-8F07-735FBB09CC08}" type="presParOf" srcId="{41A816CE-CE34-4266-B093-074CC8F8F913}" destId="{73B5AAD2-372B-4152-A5A0-DF3BF344AE5B}" srcOrd="7" destOrd="0" presId="urn:microsoft.com/office/officeart/2005/8/layout/cycle5"/>
    <dgm:cxn modelId="{AE23EB63-C783-4704-801D-3BCE8BBD1EF4}" type="presParOf" srcId="{41A816CE-CE34-4266-B093-074CC8F8F913}" destId="{4E25C6BC-11C7-4F32-A5B5-2CD630AFF4D6}" srcOrd="8" destOrd="0" presId="urn:microsoft.com/office/officeart/2005/8/layout/cycle5"/>
    <dgm:cxn modelId="{2B0841DB-0727-4506-8D25-6ED8E66C942D}" type="presParOf" srcId="{41A816CE-CE34-4266-B093-074CC8F8F913}" destId="{D8BAB11B-EE25-4A4D-866F-576B62BF4FB2}" srcOrd="9" destOrd="0" presId="urn:microsoft.com/office/officeart/2005/8/layout/cycle5"/>
    <dgm:cxn modelId="{E0B14F3A-0755-455A-86E2-900D652F030C}" type="presParOf" srcId="{41A816CE-CE34-4266-B093-074CC8F8F913}" destId="{0F5F9A93-08B7-43A1-AA10-B372B0767035}" srcOrd="10" destOrd="0" presId="urn:microsoft.com/office/officeart/2005/8/layout/cycle5"/>
    <dgm:cxn modelId="{AB7DF845-4A68-4B2B-A5B0-18469FBA6A21}" type="presParOf" srcId="{41A816CE-CE34-4266-B093-074CC8F8F913}" destId="{772FA35F-12D2-45F2-855C-1BD80E5B5C06}" srcOrd="11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A5BDE-22A2-4820-B3A6-7FAF7A2819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B72AA7-92DE-46BE-810E-B646E2D09C9A}">
      <dgm:prSet phldrT="[Texto]"/>
      <dgm:spPr/>
      <dgm:t>
        <a:bodyPr vert="vert270"/>
        <a:lstStyle/>
        <a:p>
          <a:r>
            <a:rPr lang="pt-BR" dirty="0" smtClean="0">
              <a:solidFill>
                <a:schemeClr val="bg1"/>
              </a:solidFill>
            </a:rPr>
            <a:t>Barreiras</a:t>
          </a:r>
          <a:endParaRPr lang="pt-BR" dirty="0">
            <a:solidFill>
              <a:schemeClr val="bg1"/>
            </a:solidFill>
          </a:endParaRPr>
        </a:p>
      </dgm:t>
    </dgm:pt>
    <dgm:pt modelId="{F916E9EA-5567-4CA5-A839-CBC8931EE535}" type="parTrans" cxnId="{1A90190D-2865-4591-BEE0-7AECCBBDD77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291792A-495F-445B-B7BC-15FE7080E5FD}" type="sibTrans" cxnId="{1A90190D-2865-4591-BEE0-7AECCBBDD77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E094B9C-5CC9-48CF-AA20-7C410329437E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Arquitetônicas Urbanísticas</a:t>
          </a:r>
          <a:endParaRPr lang="pt-BR" dirty="0">
            <a:solidFill>
              <a:schemeClr val="bg1"/>
            </a:solidFill>
          </a:endParaRPr>
        </a:p>
      </dgm:t>
    </dgm:pt>
    <dgm:pt modelId="{5F94DAB3-394C-472C-A643-1427A694CC64}" type="parTrans" cxnId="{754620FA-9167-4D0D-9859-6BA0A8A91A9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CF78577-7D2F-47BF-AB6D-9DBA8338EEB6}" type="sibTrans" cxnId="{754620FA-9167-4D0D-9859-6BA0A8A91A9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D7B9F01-1423-4735-988B-DECDDF457D9A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Arquitetônicas nas Edificações</a:t>
          </a:r>
          <a:endParaRPr lang="pt-BR" dirty="0">
            <a:solidFill>
              <a:schemeClr val="bg1"/>
            </a:solidFill>
          </a:endParaRPr>
        </a:p>
      </dgm:t>
    </dgm:pt>
    <dgm:pt modelId="{52692646-546F-45F6-8E96-F3B514FDD912}" type="parTrans" cxnId="{9C154CFD-ED69-474F-9303-160EC530A28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BB8E306-76A7-44DA-B56E-4320FC1217EB}" type="sibTrans" cxnId="{9C154CFD-ED69-474F-9303-160EC530A28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C9962AB-3C77-44B2-B68F-4F2601B10E5D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Arquitetônicas nos transportes</a:t>
          </a:r>
        </a:p>
      </dgm:t>
    </dgm:pt>
    <dgm:pt modelId="{7D84BB61-30FD-4757-B485-47BEB6A40705}" type="parTrans" cxnId="{78039BAF-F941-4863-88CE-65DAD87D7ED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8107D89-1365-4A68-96AA-648C9B2772C7}" type="sibTrans" cxnId="{78039BAF-F941-4863-88CE-65DAD87D7ED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59BC734-5FB9-4DD5-97F2-460C2BF56E07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Nas comunicações</a:t>
          </a:r>
        </a:p>
      </dgm:t>
    </dgm:pt>
    <dgm:pt modelId="{A7ED7080-EB6A-413A-ACD3-AB4954AAB2BD}" type="parTrans" cxnId="{69698F17-93BE-4ED8-9672-F1527F1D6AF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0DAD4AF-2CD3-4280-A18E-3466CA592B00}" type="sibTrans" cxnId="{69698F17-93BE-4ED8-9672-F1527F1D6AF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981869D-25C1-45A2-9478-EFD60300739D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Preconceito</a:t>
          </a:r>
        </a:p>
      </dgm:t>
    </dgm:pt>
    <dgm:pt modelId="{D96DC480-12D5-49E4-813C-DFB2A8716A91}" type="parTrans" cxnId="{BEE3489B-7CDA-431A-B0F0-580A8F2641E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4B55DBD-1A9B-44DE-ADEE-81C60BA5B8F2}" type="sibTrans" cxnId="{BEE3489B-7CDA-431A-B0F0-580A8F2641E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453D0BE-E4CB-465F-80EF-22FD91DAC696}" type="pres">
      <dgm:prSet presAssocID="{4B0A5BDE-22A2-4820-B3A6-7FAF7A2819A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5930326-A46A-40E1-846F-F896B379BDF1}" type="pres">
      <dgm:prSet presAssocID="{64B72AA7-92DE-46BE-810E-B646E2D09C9A}" presName="thickLine" presStyleLbl="alignNode1" presStyleIdx="0" presStyleCnt="1"/>
      <dgm:spPr/>
    </dgm:pt>
    <dgm:pt modelId="{8E99EAD5-157F-437E-A77D-57ED3181A220}" type="pres">
      <dgm:prSet presAssocID="{64B72AA7-92DE-46BE-810E-B646E2D09C9A}" presName="horz1" presStyleCnt="0"/>
      <dgm:spPr/>
    </dgm:pt>
    <dgm:pt modelId="{615571CD-D5A5-41A2-868F-C784BFFCBB49}" type="pres">
      <dgm:prSet presAssocID="{64B72AA7-92DE-46BE-810E-B646E2D09C9A}" presName="tx1" presStyleLbl="revTx" presStyleIdx="0" presStyleCnt="6"/>
      <dgm:spPr/>
      <dgm:t>
        <a:bodyPr/>
        <a:lstStyle/>
        <a:p>
          <a:endParaRPr lang="pt-BR"/>
        </a:p>
      </dgm:t>
    </dgm:pt>
    <dgm:pt modelId="{864F2CA3-6800-456D-A6C0-6E74D03B3CCF}" type="pres">
      <dgm:prSet presAssocID="{64B72AA7-92DE-46BE-810E-B646E2D09C9A}" presName="vert1" presStyleCnt="0"/>
      <dgm:spPr/>
    </dgm:pt>
    <dgm:pt modelId="{3EF81BE0-DC8C-4C35-AD10-C3566D3701EE}" type="pres">
      <dgm:prSet presAssocID="{5E094B9C-5CC9-48CF-AA20-7C410329437E}" presName="vertSpace2a" presStyleCnt="0"/>
      <dgm:spPr/>
    </dgm:pt>
    <dgm:pt modelId="{B3502CD7-18CB-433B-997A-803795A6E74B}" type="pres">
      <dgm:prSet presAssocID="{5E094B9C-5CC9-48CF-AA20-7C410329437E}" presName="horz2" presStyleCnt="0"/>
      <dgm:spPr/>
    </dgm:pt>
    <dgm:pt modelId="{9E711E8C-BAB2-4CB6-BD3E-38760B3D0C16}" type="pres">
      <dgm:prSet presAssocID="{5E094B9C-5CC9-48CF-AA20-7C410329437E}" presName="horzSpace2" presStyleCnt="0"/>
      <dgm:spPr/>
    </dgm:pt>
    <dgm:pt modelId="{47250D6E-F2CB-4824-A746-E2B15201FEBE}" type="pres">
      <dgm:prSet presAssocID="{5E094B9C-5CC9-48CF-AA20-7C410329437E}" presName="tx2" presStyleLbl="revTx" presStyleIdx="1" presStyleCnt="6"/>
      <dgm:spPr/>
      <dgm:t>
        <a:bodyPr/>
        <a:lstStyle/>
        <a:p>
          <a:endParaRPr lang="pt-BR"/>
        </a:p>
      </dgm:t>
    </dgm:pt>
    <dgm:pt modelId="{15A32952-EE5E-42D3-98E6-8874E80355D6}" type="pres">
      <dgm:prSet presAssocID="{5E094B9C-5CC9-48CF-AA20-7C410329437E}" presName="vert2" presStyleCnt="0"/>
      <dgm:spPr/>
    </dgm:pt>
    <dgm:pt modelId="{19D1FF95-6470-4799-BCC8-CC6AC365FE2E}" type="pres">
      <dgm:prSet presAssocID="{5E094B9C-5CC9-48CF-AA20-7C410329437E}" presName="thinLine2b" presStyleLbl="callout" presStyleIdx="0" presStyleCnt="5"/>
      <dgm:spPr/>
    </dgm:pt>
    <dgm:pt modelId="{FD4EBB9E-76D9-4EB2-B980-95F93F733DB6}" type="pres">
      <dgm:prSet presAssocID="{5E094B9C-5CC9-48CF-AA20-7C410329437E}" presName="vertSpace2b" presStyleCnt="0"/>
      <dgm:spPr/>
    </dgm:pt>
    <dgm:pt modelId="{2182A2C4-0EBB-43A2-97F9-94DC11A8EFC2}" type="pres">
      <dgm:prSet presAssocID="{9D7B9F01-1423-4735-988B-DECDDF457D9A}" presName="horz2" presStyleCnt="0"/>
      <dgm:spPr/>
    </dgm:pt>
    <dgm:pt modelId="{83372C19-47A6-48C0-8450-90FE0199B252}" type="pres">
      <dgm:prSet presAssocID="{9D7B9F01-1423-4735-988B-DECDDF457D9A}" presName="horzSpace2" presStyleCnt="0"/>
      <dgm:spPr/>
    </dgm:pt>
    <dgm:pt modelId="{E7F8FFB9-F672-49F1-B09B-C4C4F37FD276}" type="pres">
      <dgm:prSet presAssocID="{9D7B9F01-1423-4735-988B-DECDDF457D9A}" presName="tx2" presStyleLbl="revTx" presStyleIdx="2" presStyleCnt="6"/>
      <dgm:spPr/>
      <dgm:t>
        <a:bodyPr/>
        <a:lstStyle/>
        <a:p>
          <a:endParaRPr lang="pt-BR"/>
        </a:p>
      </dgm:t>
    </dgm:pt>
    <dgm:pt modelId="{324661E8-1D69-46E8-8DEC-EC1B9F213CD2}" type="pres">
      <dgm:prSet presAssocID="{9D7B9F01-1423-4735-988B-DECDDF457D9A}" presName="vert2" presStyleCnt="0"/>
      <dgm:spPr/>
    </dgm:pt>
    <dgm:pt modelId="{2974C8F0-4934-4A92-9724-ACE163EDE65A}" type="pres">
      <dgm:prSet presAssocID="{9D7B9F01-1423-4735-988B-DECDDF457D9A}" presName="thinLine2b" presStyleLbl="callout" presStyleIdx="1" presStyleCnt="5"/>
      <dgm:spPr/>
    </dgm:pt>
    <dgm:pt modelId="{263D3E35-B0AE-486C-B6D2-601260DB3219}" type="pres">
      <dgm:prSet presAssocID="{9D7B9F01-1423-4735-988B-DECDDF457D9A}" presName="vertSpace2b" presStyleCnt="0"/>
      <dgm:spPr/>
    </dgm:pt>
    <dgm:pt modelId="{7533152B-A3BF-4ED1-9A1C-DC7D6012E352}" type="pres">
      <dgm:prSet presAssocID="{7C9962AB-3C77-44B2-B68F-4F2601B10E5D}" presName="horz2" presStyleCnt="0"/>
      <dgm:spPr/>
    </dgm:pt>
    <dgm:pt modelId="{81BF86E3-8672-4B27-A5B0-05D91D6C0062}" type="pres">
      <dgm:prSet presAssocID="{7C9962AB-3C77-44B2-B68F-4F2601B10E5D}" presName="horzSpace2" presStyleCnt="0"/>
      <dgm:spPr/>
    </dgm:pt>
    <dgm:pt modelId="{F007F853-FFFD-444C-ABAF-8AAFB8F68F2F}" type="pres">
      <dgm:prSet presAssocID="{7C9962AB-3C77-44B2-B68F-4F2601B10E5D}" presName="tx2" presStyleLbl="revTx" presStyleIdx="3" presStyleCnt="6"/>
      <dgm:spPr/>
      <dgm:t>
        <a:bodyPr/>
        <a:lstStyle/>
        <a:p>
          <a:endParaRPr lang="pt-BR"/>
        </a:p>
      </dgm:t>
    </dgm:pt>
    <dgm:pt modelId="{01D39F4C-4BE4-439F-A864-39CC3310E619}" type="pres">
      <dgm:prSet presAssocID="{7C9962AB-3C77-44B2-B68F-4F2601B10E5D}" presName="vert2" presStyleCnt="0"/>
      <dgm:spPr/>
    </dgm:pt>
    <dgm:pt modelId="{C738FC1C-1A37-4B66-8B66-701D955FCC6C}" type="pres">
      <dgm:prSet presAssocID="{7C9962AB-3C77-44B2-B68F-4F2601B10E5D}" presName="thinLine2b" presStyleLbl="callout" presStyleIdx="2" presStyleCnt="5" custLinFactNeighborX="-6745" custLinFactNeighborY="-17075"/>
      <dgm:spPr/>
    </dgm:pt>
    <dgm:pt modelId="{FFC6F1D5-94AE-4728-96D8-4DCBE0CABBAD}" type="pres">
      <dgm:prSet presAssocID="{7C9962AB-3C77-44B2-B68F-4F2601B10E5D}" presName="vertSpace2b" presStyleCnt="0"/>
      <dgm:spPr/>
    </dgm:pt>
    <dgm:pt modelId="{A81F57F1-EBB5-42EB-BC86-188BF14CE8CC}" type="pres">
      <dgm:prSet presAssocID="{B59BC734-5FB9-4DD5-97F2-460C2BF56E07}" presName="horz2" presStyleCnt="0"/>
      <dgm:spPr/>
    </dgm:pt>
    <dgm:pt modelId="{8458BC3A-97DD-4BC4-A945-8706105E6188}" type="pres">
      <dgm:prSet presAssocID="{B59BC734-5FB9-4DD5-97F2-460C2BF56E07}" presName="horzSpace2" presStyleCnt="0"/>
      <dgm:spPr/>
    </dgm:pt>
    <dgm:pt modelId="{465F997C-9591-4A45-8071-772FD8427A48}" type="pres">
      <dgm:prSet presAssocID="{B59BC734-5FB9-4DD5-97F2-460C2BF56E07}" presName="tx2" presStyleLbl="revTx" presStyleIdx="4" presStyleCnt="6"/>
      <dgm:spPr/>
      <dgm:t>
        <a:bodyPr/>
        <a:lstStyle/>
        <a:p>
          <a:endParaRPr lang="pt-BR"/>
        </a:p>
      </dgm:t>
    </dgm:pt>
    <dgm:pt modelId="{30CF8BE7-F769-4466-A498-8142D979169F}" type="pres">
      <dgm:prSet presAssocID="{B59BC734-5FB9-4DD5-97F2-460C2BF56E07}" presName="vert2" presStyleCnt="0"/>
      <dgm:spPr/>
    </dgm:pt>
    <dgm:pt modelId="{0AB3AADE-77E5-4B3C-8296-3842197EB262}" type="pres">
      <dgm:prSet presAssocID="{B59BC734-5FB9-4DD5-97F2-460C2BF56E07}" presName="thinLine2b" presStyleLbl="callout" presStyleIdx="3" presStyleCnt="5"/>
      <dgm:spPr/>
    </dgm:pt>
    <dgm:pt modelId="{181B7420-432D-4AEA-B155-B985EB062E1E}" type="pres">
      <dgm:prSet presAssocID="{B59BC734-5FB9-4DD5-97F2-460C2BF56E07}" presName="vertSpace2b" presStyleCnt="0"/>
      <dgm:spPr/>
    </dgm:pt>
    <dgm:pt modelId="{E0625445-B732-48EB-875F-14D51EBB11C3}" type="pres">
      <dgm:prSet presAssocID="{B981869D-25C1-45A2-9478-EFD60300739D}" presName="horz2" presStyleCnt="0"/>
      <dgm:spPr/>
    </dgm:pt>
    <dgm:pt modelId="{3AC6074B-D6C6-4131-8FB9-02CA857AFAF4}" type="pres">
      <dgm:prSet presAssocID="{B981869D-25C1-45A2-9478-EFD60300739D}" presName="horzSpace2" presStyleCnt="0"/>
      <dgm:spPr/>
    </dgm:pt>
    <dgm:pt modelId="{B058AAF5-C773-4DE8-92C9-7C5E55EE5FFA}" type="pres">
      <dgm:prSet presAssocID="{B981869D-25C1-45A2-9478-EFD60300739D}" presName="tx2" presStyleLbl="revTx" presStyleIdx="5" presStyleCnt="6"/>
      <dgm:spPr/>
      <dgm:t>
        <a:bodyPr/>
        <a:lstStyle/>
        <a:p>
          <a:endParaRPr lang="pt-BR"/>
        </a:p>
      </dgm:t>
    </dgm:pt>
    <dgm:pt modelId="{5F1D1321-C88A-496B-962F-1D9AE34BCD1D}" type="pres">
      <dgm:prSet presAssocID="{B981869D-25C1-45A2-9478-EFD60300739D}" presName="vert2" presStyleCnt="0"/>
      <dgm:spPr/>
    </dgm:pt>
    <dgm:pt modelId="{1D716D96-9DF1-4A6D-9E09-1CECE4BE8963}" type="pres">
      <dgm:prSet presAssocID="{B981869D-25C1-45A2-9478-EFD60300739D}" presName="thinLine2b" presStyleLbl="callout" presStyleIdx="4" presStyleCnt="5"/>
      <dgm:spPr/>
    </dgm:pt>
    <dgm:pt modelId="{2BF98BDA-29FD-43F5-8D73-82B5F8B3A9B6}" type="pres">
      <dgm:prSet presAssocID="{B981869D-25C1-45A2-9478-EFD60300739D}" presName="vertSpace2b" presStyleCnt="0"/>
      <dgm:spPr/>
    </dgm:pt>
  </dgm:ptLst>
  <dgm:cxnLst>
    <dgm:cxn modelId="{935A3C4D-C7E0-44E1-922C-56664F065396}" type="presOf" srcId="{64B72AA7-92DE-46BE-810E-B646E2D09C9A}" destId="{615571CD-D5A5-41A2-868F-C784BFFCBB49}" srcOrd="0" destOrd="0" presId="urn:microsoft.com/office/officeart/2008/layout/LinedList"/>
    <dgm:cxn modelId="{69698F17-93BE-4ED8-9672-F1527F1D6AF7}" srcId="{64B72AA7-92DE-46BE-810E-B646E2D09C9A}" destId="{B59BC734-5FB9-4DD5-97F2-460C2BF56E07}" srcOrd="3" destOrd="0" parTransId="{A7ED7080-EB6A-413A-ACD3-AB4954AAB2BD}" sibTransId="{C0DAD4AF-2CD3-4280-A18E-3466CA592B00}"/>
    <dgm:cxn modelId="{78039BAF-F941-4863-88CE-65DAD87D7ED1}" srcId="{64B72AA7-92DE-46BE-810E-B646E2D09C9A}" destId="{7C9962AB-3C77-44B2-B68F-4F2601B10E5D}" srcOrd="2" destOrd="0" parTransId="{7D84BB61-30FD-4757-B485-47BEB6A40705}" sibTransId="{48107D89-1365-4A68-96AA-648C9B2772C7}"/>
    <dgm:cxn modelId="{754620FA-9167-4D0D-9859-6BA0A8A91A9F}" srcId="{64B72AA7-92DE-46BE-810E-B646E2D09C9A}" destId="{5E094B9C-5CC9-48CF-AA20-7C410329437E}" srcOrd="0" destOrd="0" parTransId="{5F94DAB3-394C-472C-A643-1427A694CC64}" sibTransId="{ACF78577-7D2F-47BF-AB6D-9DBA8338EEB6}"/>
    <dgm:cxn modelId="{DD87164A-BE10-4701-81EA-2C824F0FCD45}" type="presOf" srcId="{B981869D-25C1-45A2-9478-EFD60300739D}" destId="{B058AAF5-C773-4DE8-92C9-7C5E55EE5FFA}" srcOrd="0" destOrd="0" presId="urn:microsoft.com/office/officeart/2008/layout/LinedList"/>
    <dgm:cxn modelId="{75789477-1DCC-46B2-9C9F-8F3B0A56E5B9}" type="presOf" srcId="{9D7B9F01-1423-4735-988B-DECDDF457D9A}" destId="{E7F8FFB9-F672-49F1-B09B-C4C4F37FD276}" srcOrd="0" destOrd="0" presId="urn:microsoft.com/office/officeart/2008/layout/LinedList"/>
    <dgm:cxn modelId="{0E27D761-44C2-4EE1-B4A0-FA5B236860A5}" type="presOf" srcId="{B59BC734-5FB9-4DD5-97F2-460C2BF56E07}" destId="{465F997C-9591-4A45-8071-772FD8427A48}" srcOrd="0" destOrd="0" presId="urn:microsoft.com/office/officeart/2008/layout/LinedList"/>
    <dgm:cxn modelId="{034EAE27-9AC8-47BC-BADC-67D0FC04CB37}" type="presOf" srcId="{4B0A5BDE-22A2-4820-B3A6-7FAF7A2819A1}" destId="{5453D0BE-E4CB-465F-80EF-22FD91DAC696}" srcOrd="0" destOrd="0" presId="urn:microsoft.com/office/officeart/2008/layout/LinedList"/>
    <dgm:cxn modelId="{1A90190D-2865-4591-BEE0-7AECCBBDD770}" srcId="{4B0A5BDE-22A2-4820-B3A6-7FAF7A2819A1}" destId="{64B72AA7-92DE-46BE-810E-B646E2D09C9A}" srcOrd="0" destOrd="0" parTransId="{F916E9EA-5567-4CA5-A839-CBC8931EE535}" sibTransId="{4291792A-495F-445B-B7BC-15FE7080E5FD}"/>
    <dgm:cxn modelId="{C3BFE375-793F-447E-B6BF-75DC88C5EDC7}" type="presOf" srcId="{7C9962AB-3C77-44B2-B68F-4F2601B10E5D}" destId="{F007F853-FFFD-444C-ABAF-8AAFB8F68F2F}" srcOrd="0" destOrd="0" presId="urn:microsoft.com/office/officeart/2008/layout/LinedList"/>
    <dgm:cxn modelId="{BEE3489B-7CDA-431A-B0F0-580A8F2641E5}" srcId="{64B72AA7-92DE-46BE-810E-B646E2D09C9A}" destId="{B981869D-25C1-45A2-9478-EFD60300739D}" srcOrd="4" destOrd="0" parTransId="{D96DC480-12D5-49E4-813C-DFB2A8716A91}" sibTransId="{E4B55DBD-1A9B-44DE-ADEE-81C60BA5B8F2}"/>
    <dgm:cxn modelId="{7B9B9518-0DA8-4909-8209-1B360D2DB23D}" type="presOf" srcId="{5E094B9C-5CC9-48CF-AA20-7C410329437E}" destId="{47250D6E-F2CB-4824-A746-E2B15201FEBE}" srcOrd="0" destOrd="0" presId="urn:microsoft.com/office/officeart/2008/layout/LinedList"/>
    <dgm:cxn modelId="{9C154CFD-ED69-474F-9303-160EC530A282}" srcId="{64B72AA7-92DE-46BE-810E-B646E2D09C9A}" destId="{9D7B9F01-1423-4735-988B-DECDDF457D9A}" srcOrd="1" destOrd="0" parTransId="{52692646-546F-45F6-8E96-F3B514FDD912}" sibTransId="{FBB8E306-76A7-44DA-B56E-4320FC1217EB}"/>
    <dgm:cxn modelId="{70A8A9C1-E635-4C1A-93B4-7C6B067C295B}" type="presParOf" srcId="{5453D0BE-E4CB-465F-80EF-22FD91DAC696}" destId="{D5930326-A46A-40E1-846F-F896B379BDF1}" srcOrd="0" destOrd="0" presId="urn:microsoft.com/office/officeart/2008/layout/LinedList"/>
    <dgm:cxn modelId="{6FE0153D-56EC-4C26-B1B1-9A335CD69625}" type="presParOf" srcId="{5453D0BE-E4CB-465F-80EF-22FD91DAC696}" destId="{8E99EAD5-157F-437E-A77D-57ED3181A220}" srcOrd="1" destOrd="0" presId="urn:microsoft.com/office/officeart/2008/layout/LinedList"/>
    <dgm:cxn modelId="{9B2BC3BF-D6AA-4957-AFAB-DC9393D6429E}" type="presParOf" srcId="{8E99EAD5-157F-437E-A77D-57ED3181A220}" destId="{615571CD-D5A5-41A2-868F-C784BFFCBB49}" srcOrd="0" destOrd="0" presId="urn:microsoft.com/office/officeart/2008/layout/LinedList"/>
    <dgm:cxn modelId="{8123D97B-DED2-4173-848B-28AF73B8DFD9}" type="presParOf" srcId="{8E99EAD5-157F-437E-A77D-57ED3181A220}" destId="{864F2CA3-6800-456D-A6C0-6E74D03B3CCF}" srcOrd="1" destOrd="0" presId="urn:microsoft.com/office/officeart/2008/layout/LinedList"/>
    <dgm:cxn modelId="{E2499BF5-2674-41EA-B64A-D80311781751}" type="presParOf" srcId="{864F2CA3-6800-456D-A6C0-6E74D03B3CCF}" destId="{3EF81BE0-DC8C-4C35-AD10-C3566D3701EE}" srcOrd="0" destOrd="0" presId="urn:microsoft.com/office/officeart/2008/layout/LinedList"/>
    <dgm:cxn modelId="{CD379CB4-7403-4F1E-93DC-B068E17DDB31}" type="presParOf" srcId="{864F2CA3-6800-456D-A6C0-6E74D03B3CCF}" destId="{B3502CD7-18CB-433B-997A-803795A6E74B}" srcOrd="1" destOrd="0" presId="urn:microsoft.com/office/officeart/2008/layout/LinedList"/>
    <dgm:cxn modelId="{CE7356FC-6C26-4619-95F4-04AE2344727C}" type="presParOf" srcId="{B3502CD7-18CB-433B-997A-803795A6E74B}" destId="{9E711E8C-BAB2-4CB6-BD3E-38760B3D0C16}" srcOrd="0" destOrd="0" presId="urn:microsoft.com/office/officeart/2008/layout/LinedList"/>
    <dgm:cxn modelId="{517C27BC-27D4-435E-8F8B-5A9360AFB77F}" type="presParOf" srcId="{B3502CD7-18CB-433B-997A-803795A6E74B}" destId="{47250D6E-F2CB-4824-A746-E2B15201FEBE}" srcOrd="1" destOrd="0" presId="urn:microsoft.com/office/officeart/2008/layout/LinedList"/>
    <dgm:cxn modelId="{82A0377F-31D4-4579-ABD0-148138D08B3F}" type="presParOf" srcId="{B3502CD7-18CB-433B-997A-803795A6E74B}" destId="{15A32952-EE5E-42D3-98E6-8874E80355D6}" srcOrd="2" destOrd="0" presId="urn:microsoft.com/office/officeart/2008/layout/LinedList"/>
    <dgm:cxn modelId="{262E7C64-A577-4700-8FD1-495019484E1F}" type="presParOf" srcId="{864F2CA3-6800-456D-A6C0-6E74D03B3CCF}" destId="{19D1FF95-6470-4799-BCC8-CC6AC365FE2E}" srcOrd="2" destOrd="0" presId="urn:microsoft.com/office/officeart/2008/layout/LinedList"/>
    <dgm:cxn modelId="{FEA4F4B8-B8F7-4B5E-89AC-8F5BA02C8C07}" type="presParOf" srcId="{864F2CA3-6800-456D-A6C0-6E74D03B3CCF}" destId="{FD4EBB9E-76D9-4EB2-B980-95F93F733DB6}" srcOrd="3" destOrd="0" presId="urn:microsoft.com/office/officeart/2008/layout/LinedList"/>
    <dgm:cxn modelId="{547A4049-93D6-4F15-A1A3-788E209A9A6C}" type="presParOf" srcId="{864F2CA3-6800-456D-A6C0-6E74D03B3CCF}" destId="{2182A2C4-0EBB-43A2-97F9-94DC11A8EFC2}" srcOrd="4" destOrd="0" presId="urn:microsoft.com/office/officeart/2008/layout/LinedList"/>
    <dgm:cxn modelId="{F1D09B61-6215-4DFE-AA20-6E59CF209C6A}" type="presParOf" srcId="{2182A2C4-0EBB-43A2-97F9-94DC11A8EFC2}" destId="{83372C19-47A6-48C0-8450-90FE0199B252}" srcOrd="0" destOrd="0" presId="urn:microsoft.com/office/officeart/2008/layout/LinedList"/>
    <dgm:cxn modelId="{0F3201D7-956F-47AB-B55B-2B1EA232E837}" type="presParOf" srcId="{2182A2C4-0EBB-43A2-97F9-94DC11A8EFC2}" destId="{E7F8FFB9-F672-49F1-B09B-C4C4F37FD276}" srcOrd="1" destOrd="0" presId="urn:microsoft.com/office/officeart/2008/layout/LinedList"/>
    <dgm:cxn modelId="{D5ED5D09-1E3C-4072-AFD6-1AC7961809F1}" type="presParOf" srcId="{2182A2C4-0EBB-43A2-97F9-94DC11A8EFC2}" destId="{324661E8-1D69-46E8-8DEC-EC1B9F213CD2}" srcOrd="2" destOrd="0" presId="urn:microsoft.com/office/officeart/2008/layout/LinedList"/>
    <dgm:cxn modelId="{5BC67EEC-C806-4862-A7D0-B6E66D58B937}" type="presParOf" srcId="{864F2CA3-6800-456D-A6C0-6E74D03B3CCF}" destId="{2974C8F0-4934-4A92-9724-ACE163EDE65A}" srcOrd="5" destOrd="0" presId="urn:microsoft.com/office/officeart/2008/layout/LinedList"/>
    <dgm:cxn modelId="{EB86E422-36D0-4EEF-B521-916E85DE6F15}" type="presParOf" srcId="{864F2CA3-6800-456D-A6C0-6E74D03B3CCF}" destId="{263D3E35-B0AE-486C-B6D2-601260DB3219}" srcOrd="6" destOrd="0" presId="urn:microsoft.com/office/officeart/2008/layout/LinedList"/>
    <dgm:cxn modelId="{56BADA21-0210-4901-8C43-B2D5D0CAB05E}" type="presParOf" srcId="{864F2CA3-6800-456D-A6C0-6E74D03B3CCF}" destId="{7533152B-A3BF-4ED1-9A1C-DC7D6012E352}" srcOrd="7" destOrd="0" presId="urn:microsoft.com/office/officeart/2008/layout/LinedList"/>
    <dgm:cxn modelId="{9EDAFE2E-A362-403C-9602-D54A4B00C50C}" type="presParOf" srcId="{7533152B-A3BF-4ED1-9A1C-DC7D6012E352}" destId="{81BF86E3-8672-4B27-A5B0-05D91D6C0062}" srcOrd="0" destOrd="0" presId="urn:microsoft.com/office/officeart/2008/layout/LinedList"/>
    <dgm:cxn modelId="{0B91F532-C6D2-43F9-A8FD-454FF653F9D3}" type="presParOf" srcId="{7533152B-A3BF-4ED1-9A1C-DC7D6012E352}" destId="{F007F853-FFFD-444C-ABAF-8AAFB8F68F2F}" srcOrd="1" destOrd="0" presId="urn:microsoft.com/office/officeart/2008/layout/LinedList"/>
    <dgm:cxn modelId="{10A95AE1-2C3A-4806-AC92-71C42A8B8F23}" type="presParOf" srcId="{7533152B-A3BF-4ED1-9A1C-DC7D6012E352}" destId="{01D39F4C-4BE4-439F-A864-39CC3310E619}" srcOrd="2" destOrd="0" presId="urn:microsoft.com/office/officeart/2008/layout/LinedList"/>
    <dgm:cxn modelId="{3B258D06-1D50-4646-BDBC-61F6C4F7CC32}" type="presParOf" srcId="{864F2CA3-6800-456D-A6C0-6E74D03B3CCF}" destId="{C738FC1C-1A37-4B66-8B66-701D955FCC6C}" srcOrd="8" destOrd="0" presId="urn:microsoft.com/office/officeart/2008/layout/LinedList"/>
    <dgm:cxn modelId="{7D912960-EC07-490B-9473-E3C4A8862220}" type="presParOf" srcId="{864F2CA3-6800-456D-A6C0-6E74D03B3CCF}" destId="{FFC6F1D5-94AE-4728-96D8-4DCBE0CABBAD}" srcOrd="9" destOrd="0" presId="urn:microsoft.com/office/officeart/2008/layout/LinedList"/>
    <dgm:cxn modelId="{CFBAC6F2-35CC-464A-9BAD-FDBF7DDDCCCA}" type="presParOf" srcId="{864F2CA3-6800-456D-A6C0-6E74D03B3CCF}" destId="{A81F57F1-EBB5-42EB-BC86-188BF14CE8CC}" srcOrd="10" destOrd="0" presId="urn:microsoft.com/office/officeart/2008/layout/LinedList"/>
    <dgm:cxn modelId="{E6686B21-94C9-4EAF-B6C0-DF6B6E8A1EE7}" type="presParOf" srcId="{A81F57F1-EBB5-42EB-BC86-188BF14CE8CC}" destId="{8458BC3A-97DD-4BC4-A945-8706105E6188}" srcOrd="0" destOrd="0" presId="urn:microsoft.com/office/officeart/2008/layout/LinedList"/>
    <dgm:cxn modelId="{53113449-36DA-4DF8-95ED-7774E371A3C5}" type="presParOf" srcId="{A81F57F1-EBB5-42EB-BC86-188BF14CE8CC}" destId="{465F997C-9591-4A45-8071-772FD8427A48}" srcOrd="1" destOrd="0" presId="urn:microsoft.com/office/officeart/2008/layout/LinedList"/>
    <dgm:cxn modelId="{F3B7F2C4-3E36-451D-A2B3-509365410EB5}" type="presParOf" srcId="{A81F57F1-EBB5-42EB-BC86-188BF14CE8CC}" destId="{30CF8BE7-F769-4466-A498-8142D979169F}" srcOrd="2" destOrd="0" presId="urn:microsoft.com/office/officeart/2008/layout/LinedList"/>
    <dgm:cxn modelId="{AA9A6635-CB85-4EA6-9CCB-137F56C74A95}" type="presParOf" srcId="{864F2CA3-6800-456D-A6C0-6E74D03B3CCF}" destId="{0AB3AADE-77E5-4B3C-8296-3842197EB262}" srcOrd="11" destOrd="0" presId="urn:microsoft.com/office/officeart/2008/layout/LinedList"/>
    <dgm:cxn modelId="{3898B38D-5C18-40A0-837C-F65AAA82CA20}" type="presParOf" srcId="{864F2CA3-6800-456D-A6C0-6E74D03B3CCF}" destId="{181B7420-432D-4AEA-B155-B985EB062E1E}" srcOrd="12" destOrd="0" presId="urn:microsoft.com/office/officeart/2008/layout/LinedList"/>
    <dgm:cxn modelId="{B518E907-F7E3-4DAB-BBC5-FE51EDAF6B01}" type="presParOf" srcId="{864F2CA3-6800-456D-A6C0-6E74D03B3CCF}" destId="{E0625445-B732-48EB-875F-14D51EBB11C3}" srcOrd="13" destOrd="0" presId="urn:microsoft.com/office/officeart/2008/layout/LinedList"/>
    <dgm:cxn modelId="{3C502FE3-E7A9-4CA9-AEC5-6A57F56BB541}" type="presParOf" srcId="{E0625445-B732-48EB-875F-14D51EBB11C3}" destId="{3AC6074B-D6C6-4131-8FB9-02CA857AFAF4}" srcOrd="0" destOrd="0" presId="urn:microsoft.com/office/officeart/2008/layout/LinedList"/>
    <dgm:cxn modelId="{1AD0026A-8C04-4AD0-B1D8-E153ACC25809}" type="presParOf" srcId="{E0625445-B732-48EB-875F-14D51EBB11C3}" destId="{B058AAF5-C773-4DE8-92C9-7C5E55EE5FFA}" srcOrd="1" destOrd="0" presId="urn:microsoft.com/office/officeart/2008/layout/LinedList"/>
    <dgm:cxn modelId="{7D2EB1B5-8C7A-474B-BE07-A10733951A0B}" type="presParOf" srcId="{E0625445-B732-48EB-875F-14D51EBB11C3}" destId="{5F1D1321-C88A-496B-962F-1D9AE34BCD1D}" srcOrd="2" destOrd="0" presId="urn:microsoft.com/office/officeart/2008/layout/LinedList"/>
    <dgm:cxn modelId="{31581AF5-CF6C-4DD2-A288-6B29113DBB1E}" type="presParOf" srcId="{864F2CA3-6800-456D-A6C0-6E74D03B3CCF}" destId="{1D716D96-9DF1-4A6D-9E09-1CECE4BE8963}" srcOrd="14" destOrd="0" presId="urn:microsoft.com/office/officeart/2008/layout/LinedList"/>
    <dgm:cxn modelId="{8FDD9A6B-3C3F-465A-B5E7-087698F747BA}" type="presParOf" srcId="{864F2CA3-6800-456D-A6C0-6E74D03B3CCF}" destId="{2BF98BDA-29FD-43F5-8D73-82B5F8B3A9B6}" srcOrd="15" destOrd="0" presId="urn:microsoft.com/office/officeart/2008/layout/LinedList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B8B378-6D6E-489C-954C-2BDF0D0DE52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67FCA7-0F15-43BD-8531-980AB006AB33}">
      <dgm:prSet phldrT="[Texto]"/>
      <dgm:spPr>
        <a:ln>
          <a:noFill/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Adaptações Acessibilidade</a:t>
          </a:r>
          <a:endParaRPr lang="pt-BR" dirty="0">
            <a:solidFill>
              <a:schemeClr val="tx1"/>
            </a:solidFill>
          </a:endParaRPr>
        </a:p>
      </dgm:t>
    </dgm:pt>
    <dgm:pt modelId="{D94AC424-24C4-475E-BE5D-C12DD5FD42E9}" type="parTrans" cxnId="{DE7E0810-5980-413D-A40C-264A08E03CAE}">
      <dgm:prSet/>
      <dgm:spPr/>
      <dgm:t>
        <a:bodyPr/>
        <a:lstStyle/>
        <a:p>
          <a:endParaRPr lang="pt-BR"/>
        </a:p>
      </dgm:t>
    </dgm:pt>
    <dgm:pt modelId="{C4A1008F-79C9-4982-A7BB-3D92C3E49986}" type="sibTrans" cxnId="{DE7E0810-5980-413D-A40C-264A08E03CAE}">
      <dgm:prSet/>
      <dgm:spPr/>
      <dgm:t>
        <a:bodyPr/>
        <a:lstStyle/>
        <a:p>
          <a:endParaRPr lang="pt-BR"/>
        </a:p>
      </dgm:t>
    </dgm:pt>
    <dgm:pt modelId="{89EE0F83-AA03-496F-BE74-030B96C3DD2D}">
      <dgm:prSet phldrT="[Texto]"/>
      <dgm:spPr>
        <a:ln>
          <a:noFill/>
        </a:ln>
      </dgm:spPr>
      <dgm:t>
        <a:bodyPr/>
        <a:lstStyle/>
        <a:p>
          <a:r>
            <a:rPr lang="pt-BR" dirty="0" smtClean="0"/>
            <a:t>Alocar aprendizes</a:t>
          </a:r>
          <a:endParaRPr lang="pt-BR" dirty="0"/>
        </a:p>
      </dgm:t>
    </dgm:pt>
    <dgm:pt modelId="{AEE9BB89-49E1-4F33-A0E4-6CC9EB6B801E}" type="parTrans" cxnId="{3DBFA342-5A02-4093-A7E5-98B20B3ACA48}">
      <dgm:prSet/>
      <dgm:spPr/>
      <dgm:t>
        <a:bodyPr/>
        <a:lstStyle/>
        <a:p>
          <a:endParaRPr lang="pt-BR"/>
        </a:p>
      </dgm:t>
    </dgm:pt>
    <dgm:pt modelId="{A81BFB35-E63E-4932-8DDF-98887B1016E9}" type="sibTrans" cxnId="{3DBFA342-5A02-4093-A7E5-98B20B3ACA48}">
      <dgm:prSet/>
      <dgm:spPr/>
      <dgm:t>
        <a:bodyPr/>
        <a:lstStyle/>
        <a:p>
          <a:endParaRPr lang="pt-BR"/>
        </a:p>
      </dgm:t>
    </dgm:pt>
    <dgm:pt modelId="{61A9328A-BBC5-4ED6-9557-2010DD5447D4}">
      <dgm:prSet phldrT="[Texto]"/>
      <dgm:spPr>
        <a:ln>
          <a:noFill/>
        </a:ln>
      </dgm:spPr>
      <dgm:t>
        <a:bodyPr/>
        <a:lstStyle/>
        <a:p>
          <a:r>
            <a:rPr lang="pt-BR" dirty="0" smtClean="0"/>
            <a:t>Acompanhar processo de alocação</a:t>
          </a:r>
          <a:endParaRPr lang="pt-BR" dirty="0"/>
        </a:p>
      </dgm:t>
    </dgm:pt>
    <dgm:pt modelId="{DCDF6FAA-0297-4F02-9177-9699BF0AE367}" type="parTrans" cxnId="{38A71517-CE18-452C-83EB-765211A96099}">
      <dgm:prSet/>
      <dgm:spPr/>
      <dgm:t>
        <a:bodyPr/>
        <a:lstStyle/>
        <a:p>
          <a:endParaRPr lang="pt-BR"/>
        </a:p>
      </dgm:t>
    </dgm:pt>
    <dgm:pt modelId="{A4A1A5BA-2ADE-4F3A-AC23-CF96DB2A1D9E}" type="sibTrans" cxnId="{38A71517-CE18-452C-83EB-765211A96099}">
      <dgm:prSet/>
      <dgm:spPr/>
      <dgm:t>
        <a:bodyPr/>
        <a:lstStyle/>
        <a:p>
          <a:endParaRPr lang="pt-BR"/>
        </a:p>
      </dgm:t>
    </dgm:pt>
    <dgm:pt modelId="{5893C6DE-CE17-467E-B1B1-03A829833F5B}" type="pres">
      <dgm:prSet presAssocID="{E2B8B378-6D6E-489C-954C-2BDF0D0DE527}" presName="CompostProcess" presStyleCnt="0">
        <dgm:presLayoutVars>
          <dgm:dir/>
          <dgm:resizeHandles val="exact"/>
        </dgm:presLayoutVars>
      </dgm:prSet>
      <dgm:spPr/>
    </dgm:pt>
    <dgm:pt modelId="{6E281DD4-4650-42BC-A464-C3EEB5873705}" type="pres">
      <dgm:prSet presAssocID="{E2B8B378-6D6E-489C-954C-2BDF0D0DE527}" presName="arrow" presStyleLbl="bgShp" presStyleIdx="0" presStyleCnt="1"/>
      <dgm:spPr>
        <a:ln>
          <a:noFill/>
        </a:ln>
      </dgm:spPr>
    </dgm:pt>
    <dgm:pt modelId="{50C64160-EA7B-4413-9F41-3303D6F03945}" type="pres">
      <dgm:prSet presAssocID="{E2B8B378-6D6E-489C-954C-2BDF0D0DE527}" presName="linearProcess" presStyleCnt="0"/>
      <dgm:spPr/>
    </dgm:pt>
    <dgm:pt modelId="{D27753FE-9191-4333-B21F-1BDCE678F9B4}" type="pres">
      <dgm:prSet presAssocID="{B367FCA7-0F15-43BD-8531-980AB006AB33}" presName="text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5DD1374-5D71-4D5F-A628-73A5979C23A4}" type="pres">
      <dgm:prSet presAssocID="{C4A1008F-79C9-4982-A7BB-3D92C3E49986}" presName="sibTrans" presStyleCnt="0"/>
      <dgm:spPr/>
    </dgm:pt>
    <dgm:pt modelId="{A62031D6-092C-408E-8CD8-47089212DE7C}" type="pres">
      <dgm:prSet presAssocID="{89EE0F83-AA03-496F-BE74-030B96C3DD2D}" presName="text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342A7C0-C75F-4249-9663-1C20581C4532}" type="pres">
      <dgm:prSet presAssocID="{A81BFB35-E63E-4932-8DDF-98887B1016E9}" presName="sibTrans" presStyleCnt="0"/>
      <dgm:spPr/>
    </dgm:pt>
    <dgm:pt modelId="{80C2322C-ED44-4867-A49F-AA9D79F047F3}" type="pres">
      <dgm:prSet presAssocID="{61A9328A-BBC5-4ED6-9557-2010DD5447D4}" presName="text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C1A69A4E-0A3C-47F4-B4A9-2F2E6C0789F8}" type="presOf" srcId="{61A9328A-BBC5-4ED6-9557-2010DD5447D4}" destId="{80C2322C-ED44-4867-A49F-AA9D79F047F3}" srcOrd="0" destOrd="0" presId="urn:microsoft.com/office/officeart/2005/8/layout/hProcess9"/>
    <dgm:cxn modelId="{3DBFA342-5A02-4093-A7E5-98B20B3ACA48}" srcId="{E2B8B378-6D6E-489C-954C-2BDF0D0DE527}" destId="{89EE0F83-AA03-496F-BE74-030B96C3DD2D}" srcOrd="1" destOrd="0" parTransId="{AEE9BB89-49E1-4F33-A0E4-6CC9EB6B801E}" sibTransId="{A81BFB35-E63E-4932-8DDF-98887B1016E9}"/>
    <dgm:cxn modelId="{1EEC2717-77C4-4B31-889F-47B2473CFFFB}" type="presOf" srcId="{89EE0F83-AA03-496F-BE74-030B96C3DD2D}" destId="{A62031D6-092C-408E-8CD8-47089212DE7C}" srcOrd="0" destOrd="0" presId="urn:microsoft.com/office/officeart/2005/8/layout/hProcess9"/>
    <dgm:cxn modelId="{DE7E0810-5980-413D-A40C-264A08E03CAE}" srcId="{E2B8B378-6D6E-489C-954C-2BDF0D0DE527}" destId="{B367FCA7-0F15-43BD-8531-980AB006AB33}" srcOrd="0" destOrd="0" parTransId="{D94AC424-24C4-475E-BE5D-C12DD5FD42E9}" sibTransId="{C4A1008F-79C9-4982-A7BB-3D92C3E49986}"/>
    <dgm:cxn modelId="{38A71517-CE18-452C-83EB-765211A96099}" srcId="{E2B8B378-6D6E-489C-954C-2BDF0D0DE527}" destId="{61A9328A-BBC5-4ED6-9557-2010DD5447D4}" srcOrd="2" destOrd="0" parTransId="{DCDF6FAA-0297-4F02-9177-9699BF0AE367}" sibTransId="{A4A1A5BA-2ADE-4F3A-AC23-CF96DB2A1D9E}"/>
    <dgm:cxn modelId="{5EC288E2-66BF-4C90-8497-E737858C72C0}" type="presOf" srcId="{B367FCA7-0F15-43BD-8531-980AB006AB33}" destId="{D27753FE-9191-4333-B21F-1BDCE678F9B4}" srcOrd="0" destOrd="0" presId="urn:microsoft.com/office/officeart/2005/8/layout/hProcess9"/>
    <dgm:cxn modelId="{56219CDD-7585-4231-B430-7008CC289E0D}" type="presOf" srcId="{E2B8B378-6D6E-489C-954C-2BDF0D0DE527}" destId="{5893C6DE-CE17-467E-B1B1-03A829833F5B}" srcOrd="0" destOrd="0" presId="urn:microsoft.com/office/officeart/2005/8/layout/hProcess9"/>
    <dgm:cxn modelId="{4F149186-0257-4CC3-A600-55EA3C1E8F61}" type="presParOf" srcId="{5893C6DE-CE17-467E-B1B1-03A829833F5B}" destId="{6E281DD4-4650-42BC-A464-C3EEB5873705}" srcOrd="0" destOrd="0" presId="urn:microsoft.com/office/officeart/2005/8/layout/hProcess9"/>
    <dgm:cxn modelId="{AF5D20C0-8C41-430F-925E-21704C5915BD}" type="presParOf" srcId="{5893C6DE-CE17-467E-B1B1-03A829833F5B}" destId="{50C64160-EA7B-4413-9F41-3303D6F03945}" srcOrd="1" destOrd="0" presId="urn:microsoft.com/office/officeart/2005/8/layout/hProcess9"/>
    <dgm:cxn modelId="{F6FD1E85-D403-402F-B553-BD9252C5D72E}" type="presParOf" srcId="{50C64160-EA7B-4413-9F41-3303D6F03945}" destId="{D27753FE-9191-4333-B21F-1BDCE678F9B4}" srcOrd="0" destOrd="0" presId="urn:microsoft.com/office/officeart/2005/8/layout/hProcess9"/>
    <dgm:cxn modelId="{031B8CB9-112E-4D74-BAD1-B5DB20F885EA}" type="presParOf" srcId="{50C64160-EA7B-4413-9F41-3303D6F03945}" destId="{45DD1374-5D71-4D5F-A628-73A5979C23A4}" srcOrd="1" destOrd="0" presId="urn:microsoft.com/office/officeart/2005/8/layout/hProcess9"/>
    <dgm:cxn modelId="{119FFF91-183F-4C82-919B-51C0D4716F8C}" type="presParOf" srcId="{50C64160-EA7B-4413-9F41-3303D6F03945}" destId="{A62031D6-092C-408E-8CD8-47089212DE7C}" srcOrd="2" destOrd="0" presId="urn:microsoft.com/office/officeart/2005/8/layout/hProcess9"/>
    <dgm:cxn modelId="{587E6B3E-EC3F-4E3A-B712-9E1624306542}" type="presParOf" srcId="{50C64160-EA7B-4413-9F41-3303D6F03945}" destId="{8342A7C0-C75F-4249-9663-1C20581C4532}" srcOrd="3" destOrd="0" presId="urn:microsoft.com/office/officeart/2005/8/layout/hProcess9"/>
    <dgm:cxn modelId="{C0474869-B5EF-4A3B-A5FD-A5020362555D}" type="presParOf" srcId="{50C64160-EA7B-4413-9F41-3303D6F03945}" destId="{80C2322C-ED44-4867-A49F-AA9D79F047F3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7DE63-8D17-4BE6-9523-4F38D6D1766B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D232DF3-FE33-49D7-9BA4-DB2E00AE8B07}">
      <dgm:prSet phldrT="[Texto]" custT="1"/>
      <dgm:spPr>
        <a:ln>
          <a:noFill/>
        </a:ln>
      </dgm:spPr>
      <dgm:t>
        <a:bodyPr/>
        <a:lstStyle/>
        <a:p>
          <a:r>
            <a:rPr lang="pt-BR" sz="1800" dirty="0" err="1" smtClean="0"/>
            <a:t>Inclusao</a:t>
          </a:r>
          <a:r>
            <a:rPr lang="pt-BR" sz="1800" dirty="0" smtClean="0"/>
            <a:t> Profissional</a:t>
          </a:r>
          <a:endParaRPr lang="pt-BR" sz="1800" dirty="0"/>
        </a:p>
      </dgm:t>
    </dgm:pt>
    <dgm:pt modelId="{4811BE6A-EE2C-45A3-89C9-250512FFDB29}" type="parTrans" cxnId="{8AADB7CC-EDBF-448D-B1E8-C4CB24129625}">
      <dgm:prSet/>
      <dgm:spPr/>
      <dgm:t>
        <a:bodyPr/>
        <a:lstStyle/>
        <a:p>
          <a:endParaRPr lang="pt-BR" sz="1800"/>
        </a:p>
      </dgm:t>
    </dgm:pt>
    <dgm:pt modelId="{A12C1D5A-B791-44F7-9F40-3793B7A35A18}" type="sibTrans" cxnId="{8AADB7CC-EDBF-448D-B1E8-C4CB24129625}">
      <dgm:prSet custT="1"/>
      <dgm:spPr>
        <a:ln>
          <a:noFill/>
        </a:ln>
      </dgm:spPr>
      <dgm:t>
        <a:bodyPr/>
        <a:lstStyle/>
        <a:p>
          <a:endParaRPr lang="pt-BR" sz="1800"/>
        </a:p>
      </dgm:t>
    </dgm:pt>
    <dgm:pt modelId="{64C06233-54A2-4312-AB7F-0DE4BA7E232A}">
      <dgm:prSet phldrT="[Texto]" custT="1"/>
      <dgm:spPr>
        <a:ln>
          <a:noFill/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Exercício da Diversidade</a:t>
          </a:r>
          <a:endParaRPr lang="pt-BR" sz="1800" dirty="0">
            <a:solidFill>
              <a:schemeClr val="tx1"/>
            </a:solidFill>
          </a:endParaRPr>
        </a:p>
      </dgm:t>
    </dgm:pt>
    <dgm:pt modelId="{DB9C1706-7F59-4CB1-956F-C6E8A48227E8}" type="parTrans" cxnId="{DF55D487-4AA7-488E-AB46-1A303C39426F}">
      <dgm:prSet/>
      <dgm:spPr/>
      <dgm:t>
        <a:bodyPr/>
        <a:lstStyle/>
        <a:p>
          <a:endParaRPr lang="pt-BR" sz="1800"/>
        </a:p>
      </dgm:t>
    </dgm:pt>
    <dgm:pt modelId="{D3AACBB4-B9AE-4EC2-B8F2-993B497B0D43}" type="sibTrans" cxnId="{DF55D487-4AA7-488E-AB46-1A303C39426F}">
      <dgm:prSet/>
      <dgm:spPr/>
      <dgm:t>
        <a:bodyPr/>
        <a:lstStyle/>
        <a:p>
          <a:endParaRPr lang="pt-BR" sz="1800"/>
        </a:p>
      </dgm:t>
    </dgm:pt>
    <dgm:pt modelId="{D2E038C0-5E1F-45E4-8D27-D0AF5046E4CE}">
      <dgm:prSet phldrT="[Texto]" custT="1"/>
      <dgm:spPr>
        <a:ln>
          <a:noFill/>
        </a:ln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Mudança da Cultura Organizacional</a:t>
          </a:r>
        </a:p>
      </dgm:t>
    </dgm:pt>
    <dgm:pt modelId="{1083E560-479C-4B6B-913C-3D99ED3FA72E}" type="parTrans" cxnId="{FECAD65D-DF16-4C4C-8337-00DD3FFB9D13}">
      <dgm:prSet/>
      <dgm:spPr/>
      <dgm:t>
        <a:bodyPr/>
        <a:lstStyle/>
        <a:p>
          <a:endParaRPr lang="pt-BR" sz="1800"/>
        </a:p>
      </dgm:t>
    </dgm:pt>
    <dgm:pt modelId="{2F21269E-85D7-478D-A76A-B20ADF11559F}" type="sibTrans" cxnId="{FECAD65D-DF16-4C4C-8337-00DD3FFB9D13}">
      <dgm:prSet custT="1"/>
      <dgm:spPr>
        <a:ln>
          <a:noFill/>
        </a:ln>
      </dgm:spPr>
      <dgm:t>
        <a:bodyPr/>
        <a:lstStyle/>
        <a:p>
          <a:endParaRPr lang="pt-BR" sz="1800"/>
        </a:p>
      </dgm:t>
    </dgm:pt>
    <dgm:pt modelId="{DE0F8B80-452D-4769-87FF-B9CD3DB6E171}" type="pres">
      <dgm:prSet presAssocID="{F607DE63-8D17-4BE6-9523-4F38D6D1766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4077C4-B8BE-49AF-B829-C7DCA0CDDE64}" type="pres">
      <dgm:prSet presAssocID="{9D232DF3-FE33-49D7-9BA4-DB2E00AE8B07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086A8A1-1C90-44B9-98A8-9E518B32B548}" type="pres">
      <dgm:prSet presAssocID="{A12C1D5A-B791-44F7-9F40-3793B7A35A1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D9030C90-1FB2-4D6F-BC48-9EAD323A0C26}" type="pres">
      <dgm:prSet presAssocID="{A12C1D5A-B791-44F7-9F40-3793B7A35A18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5306186-4E31-472B-8C2B-3F68A1F298BA}" type="pres">
      <dgm:prSet presAssocID="{D2E038C0-5E1F-45E4-8D27-D0AF5046E4CE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8F0A872-0126-4757-A0B6-C192FD41B9CB}" type="pres">
      <dgm:prSet presAssocID="{2F21269E-85D7-478D-A76A-B20ADF11559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110E620-2DAE-43B7-8DC4-4712BA8A59AF}" type="pres">
      <dgm:prSet presAssocID="{2F21269E-85D7-478D-A76A-B20ADF11559F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03277AE5-A512-4D10-B457-B5F2D78F340F}" type="pres">
      <dgm:prSet presAssocID="{64C06233-54A2-4312-AB7F-0DE4BA7E232A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FECAD65D-DF16-4C4C-8337-00DD3FFB9D13}" srcId="{F607DE63-8D17-4BE6-9523-4F38D6D1766B}" destId="{D2E038C0-5E1F-45E4-8D27-D0AF5046E4CE}" srcOrd="1" destOrd="0" parTransId="{1083E560-479C-4B6B-913C-3D99ED3FA72E}" sibTransId="{2F21269E-85D7-478D-A76A-B20ADF11559F}"/>
    <dgm:cxn modelId="{8F0DC524-17A1-419B-9451-D0B02364D1FF}" type="presOf" srcId="{2F21269E-85D7-478D-A76A-B20ADF11559F}" destId="{0110E620-2DAE-43B7-8DC4-4712BA8A59AF}" srcOrd="1" destOrd="0" presId="urn:microsoft.com/office/officeart/2005/8/layout/process2"/>
    <dgm:cxn modelId="{170E4C8A-11FA-49D0-8F3B-85AB2D577B4F}" type="presOf" srcId="{D2E038C0-5E1F-45E4-8D27-D0AF5046E4CE}" destId="{E5306186-4E31-472B-8C2B-3F68A1F298BA}" srcOrd="0" destOrd="0" presId="urn:microsoft.com/office/officeart/2005/8/layout/process2"/>
    <dgm:cxn modelId="{DA84D62C-6EB4-4DE1-8ED7-F30F34E9DD9B}" type="presOf" srcId="{F607DE63-8D17-4BE6-9523-4F38D6D1766B}" destId="{DE0F8B80-452D-4769-87FF-B9CD3DB6E171}" srcOrd="0" destOrd="0" presId="urn:microsoft.com/office/officeart/2005/8/layout/process2"/>
    <dgm:cxn modelId="{8AADB7CC-EDBF-448D-B1E8-C4CB24129625}" srcId="{F607DE63-8D17-4BE6-9523-4F38D6D1766B}" destId="{9D232DF3-FE33-49D7-9BA4-DB2E00AE8B07}" srcOrd="0" destOrd="0" parTransId="{4811BE6A-EE2C-45A3-89C9-250512FFDB29}" sibTransId="{A12C1D5A-B791-44F7-9F40-3793B7A35A18}"/>
    <dgm:cxn modelId="{FFE6586C-B86D-44B8-8BA8-886119339B22}" type="presOf" srcId="{9D232DF3-FE33-49D7-9BA4-DB2E00AE8B07}" destId="{B84077C4-B8BE-49AF-B829-C7DCA0CDDE64}" srcOrd="0" destOrd="0" presId="urn:microsoft.com/office/officeart/2005/8/layout/process2"/>
    <dgm:cxn modelId="{DF55D487-4AA7-488E-AB46-1A303C39426F}" srcId="{F607DE63-8D17-4BE6-9523-4F38D6D1766B}" destId="{64C06233-54A2-4312-AB7F-0DE4BA7E232A}" srcOrd="2" destOrd="0" parTransId="{DB9C1706-7F59-4CB1-956F-C6E8A48227E8}" sibTransId="{D3AACBB4-B9AE-4EC2-B8F2-993B497B0D43}"/>
    <dgm:cxn modelId="{856819C8-0792-4376-BE2D-EAD20975D99C}" type="presOf" srcId="{A12C1D5A-B791-44F7-9F40-3793B7A35A18}" destId="{D086A8A1-1C90-44B9-98A8-9E518B32B548}" srcOrd="0" destOrd="0" presId="urn:microsoft.com/office/officeart/2005/8/layout/process2"/>
    <dgm:cxn modelId="{9639F22C-56C4-4597-B911-CF98A9B8FFBF}" type="presOf" srcId="{A12C1D5A-B791-44F7-9F40-3793B7A35A18}" destId="{D9030C90-1FB2-4D6F-BC48-9EAD323A0C26}" srcOrd="1" destOrd="0" presId="urn:microsoft.com/office/officeart/2005/8/layout/process2"/>
    <dgm:cxn modelId="{B8661CEE-4FC0-4413-AF4A-1A7D6D925AB7}" type="presOf" srcId="{2F21269E-85D7-478D-A76A-B20ADF11559F}" destId="{68F0A872-0126-4757-A0B6-C192FD41B9CB}" srcOrd="0" destOrd="0" presId="urn:microsoft.com/office/officeart/2005/8/layout/process2"/>
    <dgm:cxn modelId="{1CEEA9B6-E16C-45F4-A718-47EDC59335AE}" type="presOf" srcId="{64C06233-54A2-4312-AB7F-0DE4BA7E232A}" destId="{03277AE5-A512-4D10-B457-B5F2D78F340F}" srcOrd="0" destOrd="0" presId="urn:microsoft.com/office/officeart/2005/8/layout/process2"/>
    <dgm:cxn modelId="{92AF50C7-F909-40BD-877C-2F45BA960A76}" type="presParOf" srcId="{DE0F8B80-452D-4769-87FF-B9CD3DB6E171}" destId="{B84077C4-B8BE-49AF-B829-C7DCA0CDDE64}" srcOrd="0" destOrd="0" presId="urn:microsoft.com/office/officeart/2005/8/layout/process2"/>
    <dgm:cxn modelId="{3F809796-D379-4CD3-8D0D-F8A646772B2A}" type="presParOf" srcId="{DE0F8B80-452D-4769-87FF-B9CD3DB6E171}" destId="{D086A8A1-1C90-44B9-98A8-9E518B32B548}" srcOrd="1" destOrd="0" presId="urn:microsoft.com/office/officeart/2005/8/layout/process2"/>
    <dgm:cxn modelId="{093A0649-3A42-4AA0-B7AD-FF777BAF8277}" type="presParOf" srcId="{D086A8A1-1C90-44B9-98A8-9E518B32B548}" destId="{D9030C90-1FB2-4D6F-BC48-9EAD323A0C26}" srcOrd="0" destOrd="0" presId="urn:microsoft.com/office/officeart/2005/8/layout/process2"/>
    <dgm:cxn modelId="{1A2F35AC-7F3C-4395-9B0A-75E0A6D8E6EF}" type="presParOf" srcId="{DE0F8B80-452D-4769-87FF-B9CD3DB6E171}" destId="{E5306186-4E31-472B-8C2B-3F68A1F298BA}" srcOrd="2" destOrd="0" presId="urn:microsoft.com/office/officeart/2005/8/layout/process2"/>
    <dgm:cxn modelId="{ABE0A719-3CA9-40BC-B28B-20D40E0E2E12}" type="presParOf" srcId="{DE0F8B80-452D-4769-87FF-B9CD3DB6E171}" destId="{68F0A872-0126-4757-A0B6-C192FD41B9CB}" srcOrd="3" destOrd="0" presId="urn:microsoft.com/office/officeart/2005/8/layout/process2"/>
    <dgm:cxn modelId="{0CC19A70-4B40-4A2B-91CD-9B4973DE5186}" type="presParOf" srcId="{68F0A872-0126-4757-A0B6-C192FD41B9CB}" destId="{0110E620-2DAE-43B7-8DC4-4712BA8A59AF}" srcOrd="0" destOrd="0" presId="urn:microsoft.com/office/officeart/2005/8/layout/process2"/>
    <dgm:cxn modelId="{F00C967C-37AC-47CC-8D74-65C14C526D28}" type="presParOf" srcId="{DE0F8B80-452D-4769-87FF-B9CD3DB6E171}" destId="{03277AE5-A512-4D10-B457-B5F2D78F340F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7B6E6-F69C-4E2E-922F-FB9C4D048770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</dgm:pt>
    <dgm:pt modelId="{01E237D2-8FB8-46D2-BB43-2C3AB1A74588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</a:rPr>
            <a:t>Alinhamento Conceitual</a:t>
          </a:r>
          <a:endParaRPr lang="pt-BR" sz="1800" dirty="0">
            <a:ln>
              <a:noFill/>
            </a:ln>
          </a:endParaRPr>
        </a:p>
      </dgm:t>
    </dgm:pt>
    <dgm:pt modelId="{80EFD993-DC5A-4271-818D-FBA2FB7443DC}" type="parTrans" cxnId="{5D517C1C-C933-4959-87B9-3BB3D3DB6A6A}">
      <dgm:prSet/>
      <dgm:spPr/>
      <dgm:t>
        <a:bodyPr/>
        <a:lstStyle/>
        <a:p>
          <a:endParaRPr lang="pt-BR" sz="1800"/>
        </a:p>
      </dgm:t>
    </dgm:pt>
    <dgm:pt modelId="{0A92939F-4C62-40A4-8800-7E74ECF92353}" type="sibTrans" cxnId="{5D517C1C-C933-4959-87B9-3BB3D3DB6A6A}">
      <dgm:prSet custT="1"/>
      <dgm:spPr>
        <a:ln>
          <a:noFill/>
        </a:ln>
      </dgm:spPr>
      <dgm:t>
        <a:bodyPr/>
        <a:lstStyle/>
        <a:p>
          <a:endParaRPr lang="pt-BR" sz="1800">
            <a:ln>
              <a:noFill/>
            </a:ln>
            <a:solidFill>
              <a:schemeClr val="tx1"/>
            </a:solidFill>
          </a:endParaRPr>
        </a:p>
      </dgm:t>
    </dgm:pt>
    <dgm:pt modelId="{C3D4BD71-420E-4498-B305-534CA458C270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Avaliação do Perfil Profissional</a:t>
          </a:r>
          <a:endParaRPr lang="pt-BR" sz="1800" dirty="0">
            <a:ln>
              <a:noFill/>
            </a:ln>
            <a:solidFill>
              <a:schemeClr val="tx1"/>
            </a:solidFill>
          </a:endParaRPr>
        </a:p>
      </dgm:t>
    </dgm:pt>
    <dgm:pt modelId="{821829FE-D31C-44F5-8AA1-75421E0487E2}" type="parTrans" cxnId="{2113C23B-89A2-4C50-99F1-203E2AF5B58C}">
      <dgm:prSet/>
      <dgm:spPr/>
      <dgm:t>
        <a:bodyPr/>
        <a:lstStyle/>
        <a:p>
          <a:endParaRPr lang="pt-BR" sz="1800"/>
        </a:p>
      </dgm:t>
    </dgm:pt>
    <dgm:pt modelId="{ECC7D1D9-76E5-4585-AF48-95DED4A1177A}" type="sibTrans" cxnId="{2113C23B-89A2-4C50-99F1-203E2AF5B58C}">
      <dgm:prSet custT="1"/>
      <dgm:spPr>
        <a:ln>
          <a:noFill/>
        </a:ln>
      </dgm:spPr>
      <dgm:t>
        <a:bodyPr/>
        <a:lstStyle/>
        <a:p>
          <a:endParaRPr lang="pt-BR" sz="1800">
            <a:ln>
              <a:noFill/>
            </a:ln>
            <a:solidFill>
              <a:schemeClr val="tx1"/>
            </a:solidFill>
          </a:endParaRPr>
        </a:p>
      </dgm:t>
    </dgm:pt>
    <dgm:pt modelId="{64D70477-C13C-4446-ACE5-D99C2A96DD9B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Definição da Área e Posto de Trabalho</a:t>
          </a:r>
          <a:endParaRPr lang="pt-BR" sz="1800" dirty="0">
            <a:ln>
              <a:noFill/>
            </a:ln>
            <a:solidFill>
              <a:schemeClr val="tx1"/>
            </a:solidFill>
          </a:endParaRPr>
        </a:p>
      </dgm:t>
    </dgm:pt>
    <dgm:pt modelId="{2D4A140B-E8B4-4005-8FAB-03E1310B8F45}" type="parTrans" cxnId="{A1A8C6D8-2925-400D-AC92-FC745D973745}">
      <dgm:prSet/>
      <dgm:spPr/>
      <dgm:t>
        <a:bodyPr/>
        <a:lstStyle/>
        <a:p>
          <a:endParaRPr lang="pt-BR" sz="1800"/>
        </a:p>
      </dgm:t>
    </dgm:pt>
    <dgm:pt modelId="{A8A08106-9581-4A90-9869-C2483ED3A45E}" type="sibTrans" cxnId="{A1A8C6D8-2925-400D-AC92-FC745D973745}">
      <dgm:prSet custT="1"/>
      <dgm:spPr>
        <a:ln>
          <a:noFill/>
        </a:ln>
      </dgm:spPr>
      <dgm:t>
        <a:bodyPr/>
        <a:lstStyle/>
        <a:p>
          <a:endParaRPr lang="pt-BR" sz="1800">
            <a:ln>
              <a:noFill/>
            </a:ln>
            <a:solidFill>
              <a:schemeClr val="tx1"/>
            </a:solidFill>
          </a:endParaRPr>
        </a:p>
      </dgm:t>
    </dgm:pt>
    <dgm:pt modelId="{C9F6DF48-79CD-4E18-91D5-078F9D1F8F51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Análise do Cargo e do Posto de Trabalho</a:t>
          </a:r>
          <a:endParaRPr lang="pt-BR" sz="1800" dirty="0">
            <a:ln>
              <a:noFill/>
            </a:ln>
            <a:solidFill>
              <a:schemeClr val="tx1"/>
            </a:solidFill>
          </a:endParaRPr>
        </a:p>
      </dgm:t>
    </dgm:pt>
    <dgm:pt modelId="{87ADDEC5-5E31-4392-9835-FA8772209921}" type="parTrans" cxnId="{9BB70519-E2B6-4EAE-9975-B7E5066A7033}">
      <dgm:prSet/>
      <dgm:spPr/>
      <dgm:t>
        <a:bodyPr/>
        <a:lstStyle/>
        <a:p>
          <a:endParaRPr lang="pt-BR" sz="1800"/>
        </a:p>
      </dgm:t>
    </dgm:pt>
    <dgm:pt modelId="{07520F36-EEB0-4285-8C23-3989422167EB}" type="sibTrans" cxnId="{9BB70519-E2B6-4EAE-9975-B7E5066A7033}">
      <dgm:prSet custT="1"/>
      <dgm:spPr>
        <a:ln>
          <a:noFill/>
        </a:ln>
      </dgm:spPr>
      <dgm:t>
        <a:bodyPr/>
        <a:lstStyle/>
        <a:p>
          <a:endParaRPr lang="pt-BR" sz="1800">
            <a:ln>
              <a:noFill/>
            </a:ln>
            <a:solidFill>
              <a:schemeClr val="tx1"/>
            </a:solidFill>
          </a:endParaRPr>
        </a:p>
      </dgm:t>
    </dgm:pt>
    <dgm:pt modelId="{320386DE-7A76-4FE4-B65B-D9F8092AD24A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Treinamentos</a:t>
          </a:r>
          <a:endParaRPr lang="pt-BR" sz="1800" dirty="0">
            <a:ln>
              <a:noFill/>
            </a:ln>
            <a:solidFill>
              <a:schemeClr val="tx1"/>
            </a:solidFill>
          </a:endParaRPr>
        </a:p>
      </dgm:t>
    </dgm:pt>
    <dgm:pt modelId="{A5B2E4C1-C31C-4FD9-8ACB-4C140A452089}" type="parTrans" cxnId="{4B074314-CBE1-4675-80C4-F1E410428686}">
      <dgm:prSet/>
      <dgm:spPr/>
      <dgm:t>
        <a:bodyPr/>
        <a:lstStyle/>
        <a:p>
          <a:endParaRPr lang="pt-BR" sz="1800"/>
        </a:p>
      </dgm:t>
    </dgm:pt>
    <dgm:pt modelId="{F8471507-5B3C-468E-804D-F7FC95CBD375}" type="sibTrans" cxnId="{4B074314-CBE1-4675-80C4-F1E410428686}">
      <dgm:prSet custT="1"/>
      <dgm:spPr>
        <a:ln>
          <a:noFill/>
        </a:ln>
      </dgm:spPr>
      <dgm:t>
        <a:bodyPr/>
        <a:lstStyle/>
        <a:p>
          <a:endParaRPr lang="pt-BR" sz="1800">
            <a:ln>
              <a:noFill/>
            </a:ln>
            <a:solidFill>
              <a:schemeClr val="tx1"/>
            </a:solidFill>
          </a:endParaRPr>
        </a:p>
      </dgm:t>
    </dgm:pt>
    <dgm:pt modelId="{11B7833E-3698-49CE-93F2-72796C85A23B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Orientação Profissional</a:t>
          </a:r>
          <a:endParaRPr lang="pt-BR" sz="1800" dirty="0">
            <a:ln>
              <a:noFill/>
            </a:ln>
            <a:solidFill>
              <a:schemeClr val="tx1"/>
            </a:solidFill>
          </a:endParaRPr>
        </a:p>
      </dgm:t>
    </dgm:pt>
    <dgm:pt modelId="{51606406-3B33-457B-B590-6B925CEDB812}" type="parTrans" cxnId="{CA8E6F05-984D-492C-9045-47C47024F028}">
      <dgm:prSet/>
      <dgm:spPr/>
      <dgm:t>
        <a:bodyPr/>
        <a:lstStyle/>
        <a:p>
          <a:endParaRPr lang="pt-BR" sz="1800"/>
        </a:p>
      </dgm:t>
    </dgm:pt>
    <dgm:pt modelId="{3D437335-E6DA-4522-AF85-AAA4A66413B8}" type="sibTrans" cxnId="{CA8E6F05-984D-492C-9045-47C47024F028}">
      <dgm:prSet custT="1"/>
      <dgm:spPr>
        <a:ln>
          <a:noFill/>
        </a:ln>
      </dgm:spPr>
      <dgm:t>
        <a:bodyPr/>
        <a:lstStyle/>
        <a:p>
          <a:endParaRPr lang="pt-BR" sz="1800">
            <a:ln>
              <a:noFill/>
            </a:ln>
            <a:solidFill>
              <a:schemeClr val="tx1"/>
            </a:solidFill>
          </a:endParaRPr>
        </a:p>
      </dgm:t>
    </dgm:pt>
    <dgm:pt modelId="{347B12E1-16D8-4256-AF66-A885230B0438}">
      <dgm:prSet phldrT="[Texto]" custT="1"/>
      <dgm:spPr>
        <a:ln>
          <a:noFill/>
        </a:ln>
      </dgm:spPr>
      <dgm:t>
        <a:bodyPr/>
        <a:lstStyle/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Acompanhamento</a:t>
          </a:r>
        </a:p>
        <a:p>
          <a:r>
            <a:rPr lang="pt-BR" sz="1800" smtClean="0">
              <a:ln>
                <a:noFill/>
              </a:ln>
              <a:solidFill>
                <a:schemeClr val="tx1"/>
              </a:solidFill>
            </a:rPr>
            <a:t>(coaching: mentores e aprendizes) </a:t>
          </a:r>
          <a:endParaRPr lang="pt-BR" sz="1800" dirty="0">
            <a:ln>
              <a:noFill/>
            </a:ln>
            <a:solidFill>
              <a:schemeClr val="tx1"/>
            </a:solidFill>
          </a:endParaRPr>
        </a:p>
      </dgm:t>
    </dgm:pt>
    <dgm:pt modelId="{6C256061-2818-4A6F-8DA8-34D7E5AE6422}" type="parTrans" cxnId="{8E7EBE55-6546-4F1D-AD12-BDA0DECFF6C9}">
      <dgm:prSet/>
      <dgm:spPr/>
      <dgm:t>
        <a:bodyPr/>
        <a:lstStyle/>
        <a:p>
          <a:endParaRPr lang="pt-BR" sz="1800"/>
        </a:p>
      </dgm:t>
    </dgm:pt>
    <dgm:pt modelId="{7FEB9126-032F-4E18-BE13-C176569604CD}" type="sibTrans" cxnId="{8E7EBE55-6546-4F1D-AD12-BDA0DECFF6C9}">
      <dgm:prSet/>
      <dgm:spPr/>
      <dgm:t>
        <a:bodyPr/>
        <a:lstStyle/>
        <a:p>
          <a:endParaRPr lang="pt-BR" sz="1800"/>
        </a:p>
      </dgm:t>
    </dgm:pt>
    <dgm:pt modelId="{B098C447-1A08-4E20-BB50-593636708713}" type="pres">
      <dgm:prSet presAssocID="{D5E7B6E6-F69C-4E2E-922F-FB9C4D048770}" presName="diagram" presStyleCnt="0">
        <dgm:presLayoutVars>
          <dgm:dir/>
          <dgm:resizeHandles val="exact"/>
        </dgm:presLayoutVars>
      </dgm:prSet>
      <dgm:spPr/>
    </dgm:pt>
    <dgm:pt modelId="{978FA95E-C095-40D9-97C8-62FF33F8AAE4}" type="pres">
      <dgm:prSet presAssocID="{01E237D2-8FB8-46D2-BB43-2C3AB1A74588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7EAA2C8-04D2-4C3A-B906-0863C959BDFB}" type="pres">
      <dgm:prSet presAssocID="{0A92939F-4C62-40A4-8800-7E74ECF92353}" presName="sibTrans" presStyleLbl="sibTrans2D1" presStyleIdx="0" presStyleCnt="6"/>
      <dgm:spPr/>
      <dgm:t>
        <a:bodyPr/>
        <a:lstStyle/>
        <a:p>
          <a:endParaRPr lang="pt-BR"/>
        </a:p>
      </dgm:t>
    </dgm:pt>
    <dgm:pt modelId="{11C3D1B6-4C54-4469-92FD-B9A8D539D5FD}" type="pres">
      <dgm:prSet presAssocID="{0A92939F-4C62-40A4-8800-7E74ECF92353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4D19589A-6904-40DC-9367-31D1B2476B29}" type="pres">
      <dgm:prSet presAssocID="{C3D4BD71-420E-4498-B305-534CA458C270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0830CD3-1936-48E9-8A2F-D1937C7AF6A1}" type="pres">
      <dgm:prSet presAssocID="{ECC7D1D9-76E5-4585-AF48-95DED4A1177A}" presName="sibTrans" presStyleLbl="sibTrans2D1" presStyleIdx="1" presStyleCnt="6"/>
      <dgm:spPr/>
      <dgm:t>
        <a:bodyPr/>
        <a:lstStyle/>
        <a:p>
          <a:endParaRPr lang="pt-BR"/>
        </a:p>
      </dgm:t>
    </dgm:pt>
    <dgm:pt modelId="{9F96FFB4-2404-4B47-9F54-FAC54D2472D9}" type="pres">
      <dgm:prSet presAssocID="{ECC7D1D9-76E5-4585-AF48-95DED4A1177A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E66722A0-153A-466C-BD05-BBBB87D64CBF}" type="pres">
      <dgm:prSet presAssocID="{64D70477-C13C-4446-ACE5-D99C2A96DD9B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976FDE7-018D-4F25-A93E-58A6E940DB42}" type="pres">
      <dgm:prSet presAssocID="{A8A08106-9581-4A90-9869-C2483ED3A45E}" presName="sibTrans" presStyleLbl="sibTrans2D1" presStyleIdx="2" presStyleCnt="6"/>
      <dgm:spPr/>
      <dgm:t>
        <a:bodyPr/>
        <a:lstStyle/>
        <a:p>
          <a:endParaRPr lang="pt-BR"/>
        </a:p>
      </dgm:t>
    </dgm:pt>
    <dgm:pt modelId="{28A4D909-349D-4F6D-8C3D-BA523010FAD8}" type="pres">
      <dgm:prSet presAssocID="{A8A08106-9581-4A90-9869-C2483ED3A45E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EB311989-F461-4F32-BB9C-86A6BD70A054}" type="pres">
      <dgm:prSet presAssocID="{C9F6DF48-79CD-4E18-91D5-078F9D1F8F51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B969022-5474-4111-A212-9D55711BC77F}" type="pres">
      <dgm:prSet presAssocID="{07520F36-EEB0-4285-8C23-3989422167EB}" presName="sibTrans" presStyleLbl="sibTrans2D1" presStyleIdx="3" presStyleCnt="6"/>
      <dgm:spPr/>
      <dgm:t>
        <a:bodyPr/>
        <a:lstStyle/>
        <a:p>
          <a:endParaRPr lang="pt-BR"/>
        </a:p>
      </dgm:t>
    </dgm:pt>
    <dgm:pt modelId="{8EDA7006-6051-48E4-877E-2AECE066E53B}" type="pres">
      <dgm:prSet presAssocID="{07520F36-EEB0-4285-8C23-3989422167EB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EE743DD8-9376-4EFC-88C8-9BFCDD0C329D}" type="pres">
      <dgm:prSet presAssocID="{320386DE-7A76-4FE4-B65B-D9F8092AD24A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4E5FDF1-099C-49FD-88B4-B458B88C414E}" type="pres">
      <dgm:prSet presAssocID="{F8471507-5B3C-468E-804D-F7FC95CBD375}" presName="sibTrans" presStyleLbl="sibTrans2D1" presStyleIdx="4" presStyleCnt="6"/>
      <dgm:spPr/>
      <dgm:t>
        <a:bodyPr/>
        <a:lstStyle/>
        <a:p>
          <a:endParaRPr lang="pt-BR"/>
        </a:p>
      </dgm:t>
    </dgm:pt>
    <dgm:pt modelId="{1DBA55DE-8C84-4B62-A238-C64A4DFD8070}" type="pres">
      <dgm:prSet presAssocID="{F8471507-5B3C-468E-804D-F7FC95CBD375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9B1CF08E-CEDA-43B0-9770-505E46F9BEFB}" type="pres">
      <dgm:prSet presAssocID="{11B7833E-3698-49CE-93F2-72796C85A23B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76DA77F-1DB2-49A2-AA48-E2D48AA50F2D}" type="pres">
      <dgm:prSet presAssocID="{3D437335-E6DA-4522-AF85-AAA4A66413B8}" presName="sibTrans" presStyleLbl="sibTrans2D1" presStyleIdx="5" presStyleCnt="6"/>
      <dgm:spPr/>
      <dgm:t>
        <a:bodyPr/>
        <a:lstStyle/>
        <a:p>
          <a:endParaRPr lang="pt-BR"/>
        </a:p>
      </dgm:t>
    </dgm:pt>
    <dgm:pt modelId="{28125828-6325-43CE-B259-68BB97956BAB}" type="pres">
      <dgm:prSet presAssocID="{3D437335-E6DA-4522-AF85-AAA4A66413B8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ECDF3BC8-ACEC-4576-9C1E-DA7386D37A76}" type="pres">
      <dgm:prSet presAssocID="{347B12E1-16D8-4256-AF66-A885230B0438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4B074314-CBE1-4675-80C4-F1E410428686}" srcId="{D5E7B6E6-F69C-4E2E-922F-FB9C4D048770}" destId="{320386DE-7A76-4FE4-B65B-D9F8092AD24A}" srcOrd="4" destOrd="0" parTransId="{A5B2E4C1-C31C-4FD9-8ACB-4C140A452089}" sibTransId="{F8471507-5B3C-468E-804D-F7FC95CBD375}"/>
    <dgm:cxn modelId="{31D4697B-3AFA-48B5-B153-99369E73674E}" type="presOf" srcId="{ECC7D1D9-76E5-4585-AF48-95DED4A1177A}" destId="{20830CD3-1936-48E9-8A2F-D1937C7AF6A1}" srcOrd="0" destOrd="0" presId="urn:microsoft.com/office/officeart/2005/8/layout/process5"/>
    <dgm:cxn modelId="{60AC29F2-FD6D-44FC-BF11-8A0D8749DA53}" type="presOf" srcId="{347B12E1-16D8-4256-AF66-A885230B0438}" destId="{ECDF3BC8-ACEC-4576-9C1E-DA7386D37A76}" srcOrd="0" destOrd="0" presId="urn:microsoft.com/office/officeart/2005/8/layout/process5"/>
    <dgm:cxn modelId="{03107A1B-B341-4AA0-95D2-18F2949AE656}" type="presOf" srcId="{11B7833E-3698-49CE-93F2-72796C85A23B}" destId="{9B1CF08E-CEDA-43B0-9770-505E46F9BEFB}" srcOrd="0" destOrd="0" presId="urn:microsoft.com/office/officeart/2005/8/layout/process5"/>
    <dgm:cxn modelId="{6D11FB40-6A25-4C48-934B-BE47718A394B}" type="presOf" srcId="{D5E7B6E6-F69C-4E2E-922F-FB9C4D048770}" destId="{B098C447-1A08-4E20-BB50-593636708713}" srcOrd="0" destOrd="0" presId="urn:microsoft.com/office/officeart/2005/8/layout/process5"/>
    <dgm:cxn modelId="{9F84CC2B-8DEA-4B42-90FB-459353F4A7D2}" type="presOf" srcId="{A8A08106-9581-4A90-9869-C2483ED3A45E}" destId="{28A4D909-349D-4F6D-8C3D-BA523010FAD8}" srcOrd="1" destOrd="0" presId="urn:microsoft.com/office/officeart/2005/8/layout/process5"/>
    <dgm:cxn modelId="{2113C23B-89A2-4C50-99F1-203E2AF5B58C}" srcId="{D5E7B6E6-F69C-4E2E-922F-FB9C4D048770}" destId="{C3D4BD71-420E-4498-B305-534CA458C270}" srcOrd="1" destOrd="0" parTransId="{821829FE-D31C-44F5-8AA1-75421E0487E2}" sibTransId="{ECC7D1D9-76E5-4585-AF48-95DED4A1177A}"/>
    <dgm:cxn modelId="{5745629A-CD49-4FA8-990F-8203E0F623B0}" type="presOf" srcId="{C3D4BD71-420E-4498-B305-534CA458C270}" destId="{4D19589A-6904-40DC-9367-31D1B2476B29}" srcOrd="0" destOrd="0" presId="urn:microsoft.com/office/officeart/2005/8/layout/process5"/>
    <dgm:cxn modelId="{CA8E6F05-984D-492C-9045-47C47024F028}" srcId="{D5E7B6E6-F69C-4E2E-922F-FB9C4D048770}" destId="{11B7833E-3698-49CE-93F2-72796C85A23B}" srcOrd="5" destOrd="0" parTransId="{51606406-3B33-457B-B590-6B925CEDB812}" sibTransId="{3D437335-E6DA-4522-AF85-AAA4A66413B8}"/>
    <dgm:cxn modelId="{A1A8C6D8-2925-400D-AC92-FC745D973745}" srcId="{D5E7B6E6-F69C-4E2E-922F-FB9C4D048770}" destId="{64D70477-C13C-4446-ACE5-D99C2A96DD9B}" srcOrd="2" destOrd="0" parTransId="{2D4A140B-E8B4-4005-8FAB-03E1310B8F45}" sibTransId="{A8A08106-9581-4A90-9869-C2483ED3A45E}"/>
    <dgm:cxn modelId="{80CF5A90-5BD6-458C-BBE9-ADE8049D2146}" type="presOf" srcId="{F8471507-5B3C-468E-804D-F7FC95CBD375}" destId="{94E5FDF1-099C-49FD-88B4-B458B88C414E}" srcOrd="0" destOrd="0" presId="urn:microsoft.com/office/officeart/2005/8/layout/process5"/>
    <dgm:cxn modelId="{738913A6-4AB5-446C-ABA1-D8977F44EE9B}" type="presOf" srcId="{ECC7D1D9-76E5-4585-AF48-95DED4A1177A}" destId="{9F96FFB4-2404-4B47-9F54-FAC54D2472D9}" srcOrd="1" destOrd="0" presId="urn:microsoft.com/office/officeart/2005/8/layout/process5"/>
    <dgm:cxn modelId="{5CC8E033-7E67-4AD8-A8A7-9323C2189C20}" type="presOf" srcId="{01E237D2-8FB8-46D2-BB43-2C3AB1A74588}" destId="{978FA95E-C095-40D9-97C8-62FF33F8AAE4}" srcOrd="0" destOrd="0" presId="urn:microsoft.com/office/officeart/2005/8/layout/process5"/>
    <dgm:cxn modelId="{8E7EBE55-6546-4F1D-AD12-BDA0DECFF6C9}" srcId="{D5E7B6E6-F69C-4E2E-922F-FB9C4D048770}" destId="{347B12E1-16D8-4256-AF66-A885230B0438}" srcOrd="6" destOrd="0" parTransId="{6C256061-2818-4A6F-8DA8-34D7E5AE6422}" sibTransId="{7FEB9126-032F-4E18-BE13-C176569604CD}"/>
    <dgm:cxn modelId="{EF0FBDA5-1570-4D1A-9CDB-31DF95BFAA60}" type="presOf" srcId="{07520F36-EEB0-4285-8C23-3989422167EB}" destId="{8B969022-5474-4111-A212-9D55711BC77F}" srcOrd="0" destOrd="0" presId="urn:microsoft.com/office/officeart/2005/8/layout/process5"/>
    <dgm:cxn modelId="{3582FB58-ABCA-4917-A9E4-0BAF6FC03420}" type="presOf" srcId="{320386DE-7A76-4FE4-B65B-D9F8092AD24A}" destId="{EE743DD8-9376-4EFC-88C8-9BFCDD0C329D}" srcOrd="0" destOrd="0" presId="urn:microsoft.com/office/officeart/2005/8/layout/process5"/>
    <dgm:cxn modelId="{558BD2CA-B3E5-4CFB-8622-748E479D76B0}" type="presOf" srcId="{F8471507-5B3C-468E-804D-F7FC95CBD375}" destId="{1DBA55DE-8C84-4B62-A238-C64A4DFD8070}" srcOrd="1" destOrd="0" presId="urn:microsoft.com/office/officeart/2005/8/layout/process5"/>
    <dgm:cxn modelId="{45AD8CFD-50FA-4F48-A150-6AC36031A200}" type="presOf" srcId="{3D437335-E6DA-4522-AF85-AAA4A66413B8}" destId="{D76DA77F-1DB2-49A2-AA48-E2D48AA50F2D}" srcOrd="0" destOrd="0" presId="urn:microsoft.com/office/officeart/2005/8/layout/process5"/>
    <dgm:cxn modelId="{1C73D241-8948-491F-9E71-26380BFBC2FE}" type="presOf" srcId="{64D70477-C13C-4446-ACE5-D99C2A96DD9B}" destId="{E66722A0-153A-466C-BD05-BBBB87D64CBF}" srcOrd="0" destOrd="0" presId="urn:microsoft.com/office/officeart/2005/8/layout/process5"/>
    <dgm:cxn modelId="{7A569C15-29A2-421E-BC78-6DBE6602940B}" type="presOf" srcId="{07520F36-EEB0-4285-8C23-3989422167EB}" destId="{8EDA7006-6051-48E4-877E-2AECE066E53B}" srcOrd="1" destOrd="0" presId="urn:microsoft.com/office/officeart/2005/8/layout/process5"/>
    <dgm:cxn modelId="{0AFDEF57-A8CA-4BC8-8610-FE185905183A}" type="presOf" srcId="{A8A08106-9581-4A90-9869-C2483ED3A45E}" destId="{2976FDE7-018D-4F25-A93E-58A6E940DB42}" srcOrd="0" destOrd="0" presId="urn:microsoft.com/office/officeart/2005/8/layout/process5"/>
    <dgm:cxn modelId="{9BB70519-E2B6-4EAE-9975-B7E5066A7033}" srcId="{D5E7B6E6-F69C-4E2E-922F-FB9C4D048770}" destId="{C9F6DF48-79CD-4E18-91D5-078F9D1F8F51}" srcOrd="3" destOrd="0" parTransId="{87ADDEC5-5E31-4392-9835-FA8772209921}" sibTransId="{07520F36-EEB0-4285-8C23-3989422167EB}"/>
    <dgm:cxn modelId="{F18D8E6A-6291-42EC-BF45-5E557469667E}" type="presOf" srcId="{C9F6DF48-79CD-4E18-91D5-078F9D1F8F51}" destId="{EB311989-F461-4F32-BB9C-86A6BD70A054}" srcOrd="0" destOrd="0" presId="urn:microsoft.com/office/officeart/2005/8/layout/process5"/>
    <dgm:cxn modelId="{5D517C1C-C933-4959-87B9-3BB3D3DB6A6A}" srcId="{D5E7B6E6-F69C-4E2E-922F-FB9C4D048770}" destId="{01E237D2-8FB8-46D2-BB43-2C3AB1A74588}" srcOrd="0" destOrd="0" parTransId="{80EFD993-DC5A-4271-818D-FBA2FB7443DC}" sibTransId="{0A92939F-4C62-40A4-8800-7E74ECF92353}"/>
    <dgm:cxn modelId="{6C30F5C3-ED61-490A-86ED-7D70C7AD5961}" type="presOf" srcId="{0A92939F-4C62-40A4-8800-7E74ECF92353}" destId="{77EAA2C8-04D2-4C3A-B906-0863C959BDFB}" srcOrd="0" destOrd="0" presId="urn:microsoft.com/office/officeart/2005/8/layout/process5"/>
    <dgm:cxn modelId="{C19EE6C2-F57D-4B2D-BC0E-9E45DA3B3BA9}" type="presOf" srcId="{3D437335-E6DA-4522-AF85-AAA4A66413B8}" destId="{28125828-6325-43CE-B259-68BB97956BAB}" srcOrd="1" destOrd="0" presId="urn:microsoft.com/office/officeart/2005/8/layout/process5"/>
    <dgm:cxn modelId="{1808999B-A751-4427-A5EC-5D77F846BEBF}" type="presOf" srcId="{0A92939F-4C62-40A4-8800-7E74ECF92353}" destId="{11C3D1B6-4C54-4469-92FD-B9A8D539D5FD}" srcOrd="1" destOrd="0" presId="urn:microsoft.com/office/officeart/2005/8/layout/process5"/>
    <dgm:cxn modelId="{569A4932-9DBC-4402-988C-5C590F71B482}" type="presParOf" srcId="{B098C447-1A08-4E20-BB50-593636708713}" destId="{978FA95E-C095-40D9-97C8-62FF33F8AAE4}" srcOrd="0" destOrd="0" presId="urn:microsoft.com/office/officeart/2005/8/layout/process5"/>
    <dgm:cxn modelId="{70CB9082-D4D1-4489-936A-08747125FC28}" type="presParOf" srcId="{B098C447-1A08-4E20-BB50-593636708713}" destId="{77EAA2C8-04D2-4C3A-B906-0863C959BDFB}" srcOrd="1" destOrd="0" presId="urn:microsoft.com/office/officeart/2005/8/layout/process5"/>
    <dgm:cxn modelId="{BA37359D-C9D7-4EC5-AFA0-F94F6D30803E}" type="presParOf" srcId="{77EAA2C8-04D2-4C3A-B906-0863C959BDFB}" destId="{11C3D1B6-4C54-4469-92FD-B9A8D539D5FD}" srcOrd="0" destOrd="0" presId="urn:microsoft.com/office/officeart/2005/8/layout/process5"/>
    <dgm:cxn modelId="{78BF2E4C-3185-4433-9637-46A249B30B8F}" type="presParOf" srcId="{B098C447-1A08-4E20-BB50-593636708713}" destId="{4D19589A-6904-40DC-9367-31D1B2476B29}" srcOrd="2" destOrd="0" presId="urn:microsoft.com/office/officeart/2005/8/layout/process5"/>
    <dgm:cxn modelId="{F8C41461-2941-4B47-80B6-42D92ED384F9}" type="presParOf" srcId="{B098C447-1A08-4E20-BB50-593636708713}" destId="{20830CD3-1936-48E9-8A2F-D1937C7AF6A1}" srcOrd="3" destOrd="0" presId="urn:microsoft.com/office/officeart/2005/8/layout/process5"/>
    <dgm:cxn modelId="{6952BFF3-6D25-47A1-98F9-EDA249474161}" type="presParOf" srcId="{20830CD3-1936-48E9-8A2F-D1937C7AF6A1}" destId="{9F96FFB4-2404-4B47-9F54-FAC54D2472D9}" srcOrd="0" destOrd="0" presId="urn:microsoft.com/office/officeart/2005/8/layout/process5"/>
    <dgm:cxn modelId="{CD553CCA-A83E-4B8C-ACF3-2DFCFDE302A4}" type="presParOf" srcId="{B098C447-1A08-4E20-BB50-593636708713}" destId="{E66722A0-153A-466C-BD05-BBBB87D64CBF}" srcOrd="4" destOrd="0" presId="urn:microsoft.com/office/officeart/2005/8/layout/process5"/>
    <dgm:cxn modelId="{B06A4CBB-6568-4F4A-92C5-8EDA441D7E94}" type="presParOf" srcId="{B098C447-1A08-4E20-BB50-593636708713}" destId="{2976FDE7-018D-4F25-A93E-58A6E940DB42}" srcOrd="5" destOrd="0" presId="urn:microsoft.com/office/officeart/2005/8/layout/process5"/>
    <dgm:cxn modelId="{BAFA0B81-D716-408C-879D-5B3DEE69F43B}" type="presParOf" srcId="{2976FDE7-018D-4F25-A93E-58A6E940DB42}" destId="{28A4D909-349D-4F6D-8C3D-BA523010FAD8}" srcOrd="0" destOrd="0" presId="urn:microsoft.com/office/officeart/2005/8/layout/process5"/>
    <dgm:cxn modelId="{7ADF469B-E907-4D96-8FD3-FB874575C555}" type="presParOf" srcId="{B098C447-1A08-4E20-BB50-593636708713}" destId="{EB311989-F461-4F32-BB9C-86A6BD70A054}" srcOrd="6" destOrd="0" presId="urn:microsoft.com/office/officeart/2005/8/layout/process5"/>
    <dgm:cxn modelId="{B9563036-977C-405B-8E07-D3DB708A0613}" type="presParOf" srcId="{B098C447-1A08-4E20-BB50-593636708713}" destId="{8B969022-5474-4111-A212-9D55711BC77F}" srcOrd="7" destOrd="0" presId="urn:microsoft.com/office/officeart/2005/8/layout/process5"/>
    <dgm:cxn modelId="{13F10FD1-5EE3-4A66-B6FC-13EF8F181EA5}" type="presParOf" srcId="{8B969022-5474-4111-A212-9D55711BC77F}" destId="{8EDA7006-6051-48E4-877E-2AECE066E53B}" srcOrd="0" destOrd="0" presId="urn:microsoft.com/office/officeart/2005/8/layout/process5"/>
    <dgm:cxn modelId="{342BD7ED-8210-4BCF-A689-EC7A09EC1365}" type="presParOf" srcId="{B098C447-1A08-4E20-BB50-593636708713}" destId="{EE743DD8-9376-4EFC-88C8-9BFCDD0C329D}" srcOrd="8" destOrd="0" presId="urn:microsoft.com/office/officeart/2005/8/layout/process5"/>
    <dgm:cxn modelId="{C4D891C7-54E9-4C7F-92AB-D1AEBCE5418D}" type="presParOf" srcId="{B098C447-1A08-4E20-BB50-593636708713}" destId="{94E5FDF1-099C-49FD-88B4-B458B88C414E}" srcOrd="9" destOrd="0" presId="urn:microsoft.com/office/officeart/2005/8/layout/process5"/>
    <dgm:cxn modelId="{23184E56-9A30-4048-9FBF-10F12E32B02A}" type="presParOf" srcId="{94E5FDF1-099C-49FD-88B4-B458B88C414E}" destId="{1DBA55DE-8C84-4B62-A238-C64A4DFD8070}" srcOrd="0" destOrd="0" presId="urn:microsoft.com/office/officeart/2005/8/layout/process5"/>
    <dgm:cxn modelId="{20A63BDB-D25C-4581-837F-CFA2A441F600}" type="presParOf" srcId="{B098C447-1A08-4E20-BB50-593636708713}" destId="{9B1CF08E-CEDA-43B0-9770-505E46F9BEFB}" srcOrd="10" destOrd="0" presId="urn:microsoft.com/office/officeart/2005/8/layout/process5"/>
    <dgm:cxn modelId="{B7F0A58C-19B1-4E0F-925A-3B43193E3F3C}" type="presParOf" srcId="{B098C447-1A08-4E20-BB50-593636708713}" destId="{D76DA77F-1DB2-49A2-AA48-E2D48AA50F2D}" srcOrd="11" destOrd="0" presId="urn:microsoft.com/office/officeart/2005/8/layout/process5"/>
    <dgm:cxn modelId="{92B14C9F-0381-41E9-BB04-D3FC0550C201}" type="presParOf" srcId="{D76DA77F-1DB2-49A2-AA48-E2D48AA50F2D}" destId="{28125828-6325-43CE-B259-68BB97956BAB}" srcOrd="0" destOrd="0" presId="urn:microsoft.com/office/officeart/2005/8/layout/process5"/>
    <dgm:cxn modelId="{CC485FAF-D92F-423C-8555-BCEAF4DB3E17}" type="presParOf" srcId="{B098C447-1A08-4E20-BB50-593636708713}" destId="{ECDF3BC8-ACEC-4576-9C1E-DA7386D37A76}" srcOrd="12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489466-1A3E-418E-A45E-ED6628975652}">
      <dsp:nvSpPr>
        <dsp:cNvPr id="0" name=""/>
        <dsp:cNvSpPr/>
      </dsp:nvSpPr>
      <dsp:spPr>
        <a:xfrm>
          <a:off x="3084150" y="1081"/>
          <a:ext cx="1611548" cy="1047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+mj-lt"/>
            </a:rPr>
            <a:t>Inválidos</a:t>
          </a:r>
          <a:endParaRPr lang="pt-BR" sz="2800" kern="1200" dirty="0">
            <a:latin typeface="+mj-lt"/>
          </a:endParaRPr>
        </a:p>
      </dsp:txBody>
      <dsp:txXfrm>
        <a:off x="3084150" y="1081"/>
        <a:ext cx="1611548" cy="1047506"/>
      </dsp:txXfrm>
    </dsp:sp>
    <dsp:sp modelId="{3D262BE0-9A18-4FEF-8AA1-975427E5CAF4}">
      <dsp:nvSpPr>
        <dsp:cNvPr id="0" name=""/>
        <dsp:cNvSpPr/>
      </dsp:nvSpPr>
      <dsp:spPr>
        <a:xfrm>
          <a:off x="2160199" y="524834"/>
          <a:ext cx="3459450" cy="3459450"/>
        </a:xfrm>
        <a:custGeom>
          <a:avLst/>
          <a:gdLst/>
          <a:ahLst/>
          <a:cxnLst/>
          <a:rect l="0" t="0" r="0" b="0"/>
          <a:pathLst>
            <a:path>
              <a:moveTo>
                <a:pt x="2757703" y="338607"/>
              </a:moveTo>
              <a:arcTo wR="1729725" hR="1729725" stAng="18387773" swAng="163279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E545-F49E-427A-9E9B-6AD5323F202A}">
      <dsp:nvSpPr>
        <dsp:cNvPr id="0" name=""/>
        <dsp:cNvSpPr/>
      </dsp:nvSpPr>
      <dsp:spPr>
        <a:xfrm>
          <a:off x="4513918" y="1730806"/>
          <a:ext cx="2211463" cy="1047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+mj-lt"/>
            </a:rPr>
            <a:t>Incapacitados</a:t>
          </a:r>
          <a:endParaRPr lang="pt-BR" sz="2800" kern="1200" dirty="0">
            <a:latin typeface="+mj-lt"/>
          </a:endParaRPr>
        </a:p>
      </dsp:txBody>
      <dsp:txXfrm>
        <a:off x="4513918" y="1730806"/>
        <a:ext cx="2211463" cy="1047506"/>
      </dsp:txXfrm>
    </dsp:sp>
    <dsp:sp modelId="{5FC53562-985F-4A81-81E7-A77C0D9A1CCD}">
      <dsp:nvSpPr>
        <dsp:cNvPr id="0" name=""/>
        <dsp:cNvSpPr/>
      </dsp:nvSpPr>
      <dsp:spPr>
        <a:xfrm>
          <a:off x="2160199" y="524834"/>
          <a:ext cx="3459450" cy="3459450"/>
        </a:xfrm>
        <a:custGeom>
          <a:avLst/>
          <a:gdLst/>
          <a:ahLst/>
          <a:cxnLst/>
          <a:rect l="0" t="0" r="0" b="0"/>
          <a:pathLst>
            <a:path>
              <a:moveTo>
                <a:pt x="3314028" y="2423938"/>
              </a:moveTo>
              <a:arcTo wR="1729725" hR="1729725" stAng="1419730" swAng="110820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76DB-87AC-4A69-B9A0-EAC8C5BFF105}">
      <dsp:nvSpPr>
        <dsp:cNvPr id="0" name=""/>
        <dsp:cNvSpPr/>
      </dsp:nvSpPr>
      <dsp:spPr>
        <a:xfrm>
          <a:off x="2736305" y="3460531"/>
          <a:ext cx="2307237" cy="1047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+mj-lt"/>
            </a:rPr>
            <a:t>Defeituosos</a:t>
          </a:r>
          <a:endParaRPr lang="pt-BR" sz="2800" kern="1200" dirty="0">
            <a:latin typeface="+mj-lt"/>
          </a:endParaRPr>
        </a:p>
      </dsp:txBody>
      <dsp:txXfrm>
        <a:off x="2736305" y="3460531"/>
        <a:ext cx="2307237" cy="1047506"/>
      </dsp:txXfrm>
    </dsp:sp>
    <dsp:sp modelId="{4E25C6BC-11C7-4F32-A5B5-2CD630AFF4D6}">
      <dsp:nvSpPr>
        <dsp:cNvPr id="0" name=""/>
        <dsp:cNvSpPr/>
      </dsp:nvSpPr>
      <dsp:spPr>
        <a:xfrm>
          <a:off x="2160199" y="524834"/>
          <a:ext cx="3459450" cy="3459450"/>
        </a:xfrm>
        <a:custGeom>
          <a:avLst/>
          <a:gdLst/>
          <a:ahLst/>
          <a:cxnLst/>
          <a:rect l="0" t="0" r="0" b="0"/>
          <a:pathLst>
            <a:path>
              <a:moveTo>
                <a:pt x="446964" y="2890101"/>
              </a:moveTo>
              <a:arcTo wR="1729725" hR="1729725" stAng="8272063" swAng="110820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AB11B-EE25-4A4D-866F-576B62BF4FB2}">
      <dsp:nvSpPr>
        <dsp:cNvPr id="0" name=""/>
        <dsp:cNvSpPr/>
      </dsp:nvSpPr>
      <dsp:spPr>
        <a:xfrm>
          <a:off x="1123490" y="1730806"/>
          <a:ext cx="2073417" cy="10475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+mj-lt"/>
            </a:rPr>
            <a:t>Excepcionais</a:t>
          </a:r>
          <a:endParaRPr lang="pt-BR" sz="2800" kern="1200" dirty="0">
            <a:latin typeface="+mj-lt"/>
          </a:endParaRPr>
        </a:p>
      </dsp:txBody>
      <dsp:txXfrm>
        <a:off x="1123490" y="1730806"/>
        <a:ext cx="2073417" cy="1047506"/>
      </dsp:txXfrm>
    </dsp:sp>
    <dsp:sp modelId="{772FA35F-12D2-45F2-855C-1BD80E5B5C06}">
      <dsp:nvSpPr>
        <dsp:cNvPr id="0" name=""/>
        <dsp:cNvSpPr/>
      </dsp:nvSpPr>
      <dsp:spPr>
        <a:xfrm>
          <a:off x="2160199" y="524834"/>
          <a:ext cx="3459450" cy="3459450"/>
        </a:xfrm>
        <a:custGeom>
          <a:avLst/>
          <a:gdLst/>
          <a:ahLst/>
          <a:cxnLst/>
          <a:rect l="0" t="0" r="0" b="0"/>
          <a:pathLst>
            <a:path>
              <a:moveTo>
                <a:pt x="179369" y="962686"/>
              </a:moveTo>
              <a:arcTo wR="1729725" hR="1729725" stAng="12379434" swAng="163279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930326-A46A-40E1-846F-F896B379BDF1}">
      <dsp:nvSpPr>
        <dsp:cNvPr id="0" name=""/>
        <dsp:cNvSpPr/>
      </dsp:nvSpPr>
      <dsp:spPr>
        <a:xfrm>
          <a:off x="0" y="0"/>
          <a:ext cx="4824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571CD-D5A5-41A2-868F-C784BFFCBB49}">
      <dsp:nvSpPr>
        <dsp:cNvPr id="0" name=""/>
        <dsp:cNvSpPr/>
      </dsp:nvSpPr>
      <dsp:spPr>
        <a:xfrm>
          <a:off x="0" y="0"/>
          <a:ext cx="964907" cy="2832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solidFill>
                <a:schemeClr val="bg1"/>
              </a:solidFill>
            </a:rPr>
            <a:t>Barreiras</a:t>
          </a:r>
          <a:endParaRPr lang="pt-BR" sz="4400" kern="1200" dirty="0">
            <a:solidFill>
              <a:schemeClr val="bg1"/>
            </a:solidFill>
          </a:endParaRPr>
        </a:p>
      </dsp:txBody>
      <dsp:txXfrm>
        <a:off x="0" y="0"/>
        <a:ext cx="964907" cy="2832533"/>
      </dsp:txXfrm>
    </dsp:sp>
    <dsp:sp modelId="{47250D6E-F2CB-4824-A746-E2B15201FEBE}">
      <dsp:nvSpPr>
        <dsp:cNvPr id="0" name=""/>
        <dsp:cNvSpPr/>
      </dsp:nvSpPr>
      <dsp:spPr>
        <a:xfrm>
          <a:off x="1037275" y="26693"/>
          <a:ext cx="3787260" cy="53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Arquitetônicas Urbanísticas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1037275" y="26693"/>
        <a:ext cx="3787260" cy="533866"/>
      </dsp:txXfrm>
    </dsp:sp>
    <dsp:sp modelId="{19D1FF95-6470-4799-BCC8-CC6AC365FE2E}">
      <dsp:nvSpPr>
        <dsp:cNvPr id="0" name=""/>
        <dsp:cNvSpPr/>
      </dsp:nvSpPr>
      <dsp:spPr>
        <a:xfrm>
          <a:off x="964907" y="56055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8FFB9-F672-49F1-B09B-C4C4F37FD276}">
      <dsp:nvSpPr>
        <dsp:cNvPr id="0" name=""/>
        <dsp:cNvSpPr/>
      </dsp:nvSpPr>
      <dsp:spPr>
        <a:xfrm>
          <a:off x="1037275" y="587252"/>
          <a:ext cx="3787260" cy="53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Arquitetônicas nas Edificações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1037275" y="587252"/>
        <a:ext cx="3787260" cy="533866"/>
      </dsp:txXfrm>
    </dsp:sp>
    <dsp:sp modelId="{2974C8F0-4934-4A92-9724-ACE163EDE65A}">
      <dsp:nvSpPr>
        <dsp:cNvPr id="0" name=""/>
        <dsp:cNvSpPr/>
      </dsp:nvSpPr>
      <dsp:spPr>
        <a:xfrm>
          <a:off x="964907" y="1121118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7F853-FFFD-444C-ABAF-8AAFB8F68F2F}">
      <dsp:nvSpPr>
        <dsp:cNvPr id="0" name=""/>
        <dsp:cNvSpPr/>
      </dsp:nvSpPr>
      <dsp:spPr>
        <a:xfrm>
          <a:off x="1037275" y="1147812"/>
          <a:ext cx="3787260" cy="53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Arquitetônicas nos transportes</a:t>
          </a:r>
        </a:p>
      </dsp:txBody>
      <dsp:txXfrm>
        <a:off x="1037275" y="1147812"/>
        <a:ext cx="3787260" cy="533866"/>
      </dsp:txXfrm>
    </dsp:sp>
    <dsp:sp modelId="{C738FC1C-1A37-4B66-8B66-701D955FCC6C}">
      <dsp:nvSpPr>
        <dsp:cNvPr id="0" name=""/>
        <dsp:cNvSpPr/>
      </dsp:nvSpPr>
      <dsp:spPr>
        <a:xfrm>
          <a:off x="704575" y="1677120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F997C-9591-4A45-8071-772FD8427A48}">
      <dsp:nvSpPr>
        <dsp:cNvPr id="0" name=""/>
        <dsp:cNvSpPr/>
      </dsp:nvSpPr>
      <dsp:spPr>
        <a:xfrm>
          <a:off x="1037275" y="1708371"/>
          <a:ext cx="3787260" cy="53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Nas comunicações</a:t>
          </a:r>
        </a:p>
      </dsp:txBody>
      <dsp:txXfrm>
        <a:off x="1037275" y="1708371"/>
        <a:ext cx="3787260" cy="533866"/>
      </dsp:txXfrm>
    </dsp:sp>
    <dsp:sp modelId="{0AB3AADE-77E5-4B3C-8296-3842197EB262}">
      <dsp:nvSpPr>
        <dsp:cNvPr id="0" name=""/>
        <dsp:cNvSpPr/>
      </dsp:nvSpPr>
      <dsp:spPr>
        <a:xfrm>
          <a:off x="964907" y="2242237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8AAF5-C773-4DE8-92C9-7C5E55EE5FFA}">
      <dsp:nvSpPr>
        <dsp:cNvPr id="0" name=""/>
        <dsp:cNvSpPr/>
      </dsp:nvSpPr>
      <dsp:spPr>
        <a:xfrm>
          <a:off x="1037275" y="2268930"/>
          <a:ext cx="3787260" cy="53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1"/>
              </a:solidFill>
            </a:rPr>
            <a:t>Preconceito</a:t>
          </a:r>
        </a:p>
      </dsp:txBody>
      <dsp:txXfrm>
        <a:off x="1037275" y="2268930"/>
        <a:ext cx="3787260" cy="533866"/>
      </dsp:txXfrm>
    </dsp:sp>
    <dsp:sp modelId="{1D716D96-9DF1-4A6D-9E09-1CECE4BE8963}">
      <dsp:nvSpPr>
        <dsp:cNvPr id="0" name=""/>
        <dsp:cNvSpPr/>
      </dsp:nvSpPr>
      <dsp:spPr>
        <a:xfrm>
          <a:off x="964907" y="2802796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81DD4-4650-42BC-A464-C3EEB5873705}">
      <dsp:nvSpPr>
        <dsp:cNvPr id="0" name=""/>
        <dsp:cNvSpPr/>
      </dsp:nvSpPr>
      <dsp:spPr>
        <a:xfrm>
          <a:off x="348383" y="0"/>
          <a:ext cx="3948346" cy="29239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753FE-9191-4333-B21F-1BDCE678F9B4}">
      <dsp:nvSpPr>
        <dsp:cNvPr id="0" name=""/>
        <dsp:cNvSpPr/>
      </dsp:nvSpPr>
      <dsp:spPr>
        <a:xfrm>
          <a:off x="4989" y="877197"/>
          <a:ext cx="1495145" cy="116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Adaptações Acessibilidade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989" y="877197"/>
        <a:ext cx="1495145" cy="1169596"/>
      </dsp:txXfrm>
    </dsp:sp>
    <dsp:sp modelId="{A62031D6-092C-408E-8CD8-47089212DE7C}">
      <dsp:nvSpPr>
        <dsp:cNvPr id="0" name=""/>
        <dsp:cNvSpPr/>
      </dsp:nvSpPr>
      <dsp:spPr>
        <a:xfrm>
          <a:off x="1574983" y="877197"/>
          <a:ext cx="1495145" cy="116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Alocar </a:t>
          </a:r>
          <a:r>
            <a:rPr lang="pt-BR" sz="1800" kern="1200" dirty="0" smtClean="0"/>
            <a:t>aprendizes</a:t>
          </a:r>
          <a:endParaRPr lang="pt-BR" sz="1800" kern="1200" dirty="0"/>
        </a:p>
      </dsp:txBody>
      <dsp:txXfrm>
        <a:off x="1574983" y="877197"/>
        <a:ext cx="1495145" cy="1169596"/>
      </dsp:txXfrm>
    </dsp:sp>
    <dsp:sp modelId="{80C2322C-ED44-4867-A49F-AA9D79F047F3}">
      <dsp:nvSpPr>
        <dsp:cNvPr id="0" name=""/>
        <dsp:cNvSpPr/>
      </dsp:nvSpPr>
      <dsp:spPr>
        <a:xfrm>
          <a:off x="3144977" y="877197"/>
          <a:ext cx="1495145" cy="116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Acompanhar processo de alocação</a:t>
          </a:r>
          <a:endParaRPr lang="pt-BR" sz="1800" kern="1200" dirty="0"/>
        </a:p>
      </dsp:txBody>
      <dsp:txXfrm>
        <a:off x="3144977" y="877197"/>
        <a:ext cx="1495145" cy="11695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4077C4-B8BE-49AF-B829-C7DCA0CDDE64}">
      <dsp:nvSpPr>
        <dsp:cNvPr id="0" name=""/>
        <dsp:cNvSpPr/>
      </dsp:nvSpPr>
      <dsp:spPr>
        <a:xfrm>
          <a:off x="1768377" y="0"/>
          <a:ext cx="1719829" cy="95546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Inclusao</a:t>
          </a:r>
          <a:r>
            <a:rPr lang="pt-BR" sz="1800" kern="1200" dirty="0" smtClean="0"/>
            <a:t> Profissional</a:t>
          </a:r>
          <a:endParaRPr lang="pt-BR" sz="1800" kern="1200" dirty="0"/>
        </a:p>
      </dsp:txBody>
      <dsp:txXfrm>
        <a:off x="1768377" y="0"/>
        <a:ext cx="1719829" cy="955461"/>
      </dsp:txXfrm>
    </dsp:sp>
    <dsp:sp modelId="{D086A8A1-1C90-44B9-98A8-9E518B32B548}">
      <dsp:nvSpPr>
        <dsp:cNvPr id="0" name=""/>
        <dsp:cNvSpPr/>
      </dsp:nvSpPr>
      <dsp:spPr>
        <a:xfrm rot="5400000">
          <a:off x="2449143" y="979347"/>
          <a:ext cx="358297" cy="429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5400000">
        <a:off x="2449143" y="979347"/>
        <a:ext cx="358297" cy="429957"/>
      </dsp:txXfrm>
    </dsp:sp>
    <dsp:sp modelId="{E5306186-4E31-472B-8C2B-3F68A1F298BA}">
      <dsp:nvSpPr>
        <dsp:cNvPr id="0" name=""/>
        <dsp:cNvSpPr/>
      </dsp:nvSpPr>
      <dsp:spPr>
        <a:xfrm>
          <a:off x="1768377" y="1433191"/>
          <a:ext cx="1719829" cy="955461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Mudança da Cultura Organizacional</a:t>
          </a:r>
        </a:p>
      </dsp:txBody>
      <dsp:txXfrm>
        <a:off x="1768377" y="1433191"/>
        <a:ext cx="1719829" cy="955461"/>
      </dsp:txXfrm>
    </dsp:sp>
    <dsp:sp modelId="{68F0A872-0126-4757-A0B6-C192FD41B9CB}">
      <dsp:nvSpPr>
        <dsp:cNvPr id="0" name=""/>
        <dsp:cNvSpPr/>
      </dsp:nvSpPr>
      <dsp:spPr>
        <a:xfrm rot="5400000">
          <a:off x="2449143" y="2412539"/>
          <a:ext cx="358297" cy="429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5400000">
        <a:off x="2449143" y="2412539"/>
        <a:ext cx="358297" cy="429957"/>
      </dsp:txXfrm>
    </dsp:sp>
    <dsp:sp modelId="{03277AE5-A512-4D10-B457-B5F2D78F340F}">
      <dsp:nvSpPr>
        <dsp:cNvPr id="0" name=""/>
        <dsp:cNvSpPr/>
      </dsp:nvSpPr>
      <dsp:spPr>
        <a:xfrm>
          <a:off x="1768377" y="2866382"/>
          <a:ext cx="1719829" cy="955461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Exercício da Diversidade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1768377" y="2866382"/>
        <a:ext cx="1719829" cy="9554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FA95E-C095-40D9-97C8-62FF33F8AAE4}">
      <dsp:nvSpPr>
        <dsp:cNvPr id="0" name=""/>
        <dsp:cNvSpPr/>
      </dsp:nvSpPr>
      <dsp:spPr>
        <a:xfrm>
          <a:off x="733803" y="2503"/>
          <a:ext cx="1953914" cy="117234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</a:rPr>
            <a:t>Alinhamento Conceitual</a:t>
          </a:r>
          <a:endParaRPr lang="pt-BR" sz="1800" kern="1200" dirty="0">
            <a:ln>
              <a:noFill/>
            </a:ln>
          </a:endParaRPr>
        </a:p>
      </dsp:txBody>
      <dsp:txXfrm>
        <a:off x="733803" y="2503"/>
        <a:ext cx="1953914" cy="1172348"/>
      </dsp:txXfrm>
    </dsp:sp>
    <dsp:sp modelId="{77EAA2C8-04D2-4C3A-B906-0863C959BDFB}">
      <dsp:nvSpPr>
        <dsp:cNvPr id="0" name=""/>
        <dsp:cNvSpPr/>
      </dsp:nvSpPr>
      <dsp:spPr>
        <a:xfrm>
          <a:off x="2859661" y="346392"/>
          <a:ext cx="414229" cy="484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ln>
              <a:noFill/>
            </a:ln>
            <a:solidFill>
              <a:schemeClr val="tx1"/>
            </a:solidFill>
          </a:endParaRPr>
        </a:p>
      </dsp:txBody>
      <dsp:txXfrm>
        <a:off x="2859661" y="346392"/>
        <a:ext cx="414229" cy="484570"/>
      </dsp:txXfrm>
    </dsp:sp>
    <dsp:sp modelId="{4D19589A-6904-40DC-9367-31D1B2476B29}">
      <dsp:nvSpPr>
        <dsp:cNvPr id="0" name=""/>
        <dsp:cNvSpPr/>
      </dsp:nvSpPr>
      <dsp:spPr>
        <a:xfrm>
          <a:off x="3469282" y="2503"/>
          <a:ext cx="1953914" cy="1172348"/>
        </a:xfrm>
        <a:prstGeom prst="rect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Avaliação do Perfil Profissional</a:t>
          </a:r>
          <a:endParaRPr lang="pt-BR" sz="1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469282" y="2503"/>
        <a:ext cx="1953914" cy="1172348"/>
      </dsp:txXfrm>
    </dsp:sp>
    <dsp:sp modelId="{20830CD3-1936-48E9-8A2F-D1937C7AF6A1}">
      <dsp:nvSpPr>
        <dsp:cNvPr id="0" name=""/>
        <dsp:cNvSpPr/>
      </dsp:nvSpPr>
      <dsp:spPr>
        <a:xfrm>
          <a:off x="5595141" y="346392"/>
          <a:ext cx="414229" cy="484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ln>
              <a:noFill/>
            </a:ln>
            <a:solidFill>
              <a:schemeClr val="tx1"/>
            </a:solidFill>
          </a:endParaRPr>
        </a:p>
      </dsp:txBody>
      <dsp:txXfrm>
        <a:off x="5595141" y="346392"/>
        <a:ext cx="414229" cy="484570"/>
      </dsp:txXfrm>
    </dsp:sp>
    <dsp:sp modelId="{E66722A0-153A-466C-BD05-BBBB87D64CBF}">
      <dsp:nvSpPr>
        <dsp:cNvPr id="0" name=""/>
        <dsp:cNvSpPr/>
      </dsp:nvSpPr>
      <dsp:spPr>
        <a:xfrm>
          <a:off x="6204762" y="2503"/>
          <a:ext cx="1953914" cy="1172348"/>
        </a:xfrm>
        <a:prstGeom prst="rect">
          <a:avLst/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Definição da Área e Posto de Trabalho</a:t>
          </a:r>
          <a:endParaRPr lang="pt-BR" sz="1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6204762" y="2503"/>
        <a:ext cx="1953914" cy="1172348"/>
      </dsp:txXfrm>
    </dsp:sp>
    <dsp:sp modelId="{2976FDE7-018D-4F25-A93E-58A6E940DB42}">
      <dsp:nvSpPr>
        <dsp:cNvPr id="0" name=""/>
        <dsp:cNvSpPr/>
      </dsp:nvSpPr>
      <dsp:spPr>
        <a:xfrm rot="5400000">
          <a:off x="6974604" y="1311626"/>
          <a:ext cx="414229" cy="484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ln>
              <a:noFill/>
            </a:ln>
            <a:solidFill>
              <a:schemeClr val="tx1"/>
            </a:solidFill>
          </a:endParaRPr>
        </a:p>
      </dsp:txBody>
      <dsp:txXfrm rot="5400000">
        <a:off x="6974604" y="1311626"/>
        <a:ext cx="414229" cy="484570"/>
      </dsp:txXfrm>
    </dsp:sp>
    <dsp:sp modelId="{EB311989-F461-4F32-BB9C-86A6BD70A054}">
      <dsp:nvSpPr>
        <dsp:cNvPr id="0" name=""/>
        <dsp:cNvSpPr/>
      </dsp:nvSpPr>
      <dsp:spPr>
        <a:xfrm>
          <a:off x="6204762" y="1956417"/>
          <a:ext cx="1953914" cy="1172348"/>
        </a:xfrm>
        <a:prstGeom prst="rect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Análise do Cargo e do Posto de Trabalho</a:t>
          </a:r>
          <a:endParaRPr lang="pt-BR" sz="1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6204762" y="1956417"/>
        <a:ext cx="1953914" cy="1172348"/>
      </dsp:txXfrm>
    </dsp:sp>
    <dsp:sp modelId="{8B969022-5474-4111-A212-9D55711BC77F}">
      <dsp:nvSpPr>
        <dsp:cNvPr id="0" name=""/>
        <dsp:cNvSpPr/>
      </dsp:nvSpPr>
      <dsp:spPr>
        <a:xfrm rot="10800000">
          <a:off x="5618588" y="2300306"/>
          <a:ext cx="414229" cy="484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ln>
              <a:noFill/>
            </a:ln>
            <a:solidFill>
              <a:schemeClr val="tx1"/>
            </a:solidFill>
          </a:endParaRPr>
        </a:p>
      </dsp:txBody>
      <dsp:txXfrm rot="10800000">
        <a:off x="5618588" y="2300306"/>
        <a:ext cx="414229" cy="484570"/>
      </dsp:txXfrm>
    </dsp:sp>
    <dsp:sp modelId="{EE743DD8-9376-4EFC-88C8-9BFCDD0C329D}">
      <dsp:nvSpPr>
        <dsp:cNvPr id="0" name=""/>
        <dsp:cNvSpPr/>
      </dsp:nvSpPr>
      <dsp:spPr>
        <a:xfrm>
          <a:off x="3469282" y="1956417"/>
          <a:ext cx="1953914" cy="1172348"/>
        </a:xfrm>
        <a:prstGeom prst="rect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Treinamentos</a:t>
          </a:r>
          <a:endParaRPr lang="pt-BR" sz="1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469282" y="1956417"/>
        <a:ext cx="1953914" cy="1172348"/>
      </dsp:txXfrm>
    </dsp:sp>
    <dsp:sp modelId="{94E5FDF1-099C-49FD-88B4-B458B88C414E}">
      <dsp:nvSpPr>
        <dsp:cNvPr id="0" name=""/>
        <dsp:cNvSpPr/>
      </dsp:nvSpPr>
      <dsp:spPr>
        <a:xfrm rot="10800000">
          <a:off x="2883108" y="2300306"/>
          <a:ext cx="414229" cy="484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ln>
              <a:noFill/>
            </a:ln>
            <a:solidFill>
              <a:schemeClr val="tx1"/>
            </a:solidFill>
          </a:endParaRPr>
        </a:p>
      </dsp:txBody>
      <dsp:txXfrm rot="10800000">
        <a:off x="2883108" y="2300306"/>
        <a:ext cx="414229" cy="484570"/>
      </dsp:txXfrm>
    </dsp:sp>
    <dsp:sp modelId="{9B1CF08E-CEDA-43B0-9770-505E46F9BEFB}">
      <dsp:nvSpPr>
        <dsp:cNvPr id="0" name=""/>
        <dsp:cNvSpPr/>
      </dsp:nvSpPr>
      <dsp:spPr>
        <a:xfrm>
          <a:off x="733803" y="1956417"/>
          <a:ext cx="1953914" cy="1172348"/>
        </a:xfrm>
        <a:prstGeom prst="rect">
          <a:avLst/>
        </a:prstGeom>
        <a:solidFill>
          <a:schemeClr val="accent1">
            <a:shade val="50000"/>
            <a:hueOff val="206536"/>
            <a:satOff val="-4320"/>
            <a:lumOff val="24036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Orientação Profissional</a:t>
          </a:r>
          <a:endParaRPr lang="pt-BR" sz="1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733803" y="1956417"/>
        <a:ext cx="1953914" cy="1172348"/>
      </dsp:txXfrm>
    </dsp:sp>
    <dsp:sp modelId="{D76DA77F-1DB2-49A2-AA48-E2D48AA50F2D}">
      <dsp:nvSpPr>
        <dsp:cNvPr id="0" name=""/>
        <dsp:cNvSpPr/>
      </dsp:nvSpPr>
      <dsp:spPr>
        <a:xfrm rot="5400000">
          <a:off x="1503645" y="3265540"/>
          <a:ext cx="414229" cy="484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ln>
              <a:noFill/>
            </a:ln>
            <a:solidFill>
              <a:schemeClr val="tx1"/>
            </a:solidFill>
          </a:endParaRPr>
        </a:p>
      </dsp:txBody>
      <dsp:txXfrm rot="5400000">
        <a:off x="1503645" y="3265540"/>
        <a:ext cx="414229" cy="484570"/>
      </dsp:txXfrm>
    </dsp:sp>
    <dsp:sp modelId="{ECDF3BC8-ACEC-4576-9C1E-DA7386D37A76}">
      <dsp:nvSpPr>
        <dsp:cNvPr id="0" name=""/>
        <dsp:cNvSpPr/>
      </dsp:nvSpPr>
      <dsp:spPr>
        <a:xfrm>
          <a:off x="733803" y="3910331"/>
          <a:ext cx="1953914" cy="1172348"/>
        </a:xfrm>
        <a:prstGeom prst="rect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Acompanhamento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ln>
                <a:noFill/>
              </a:ln>
              <a:solidFill>
                <a:schemeClr val="tx1"/>
              </a:solidFill>
            </a:rPr>
            <a:t>(coaching: mentores e aprendizes) </a:t>
          </a:r>
          <a:endParaRPr lang="pt-BR" sz="1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733803" y="3910331"/>
        <a:ext cx="1953914" cy="1172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D12051-0565-4BE0-B9D5-460E4109304C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0F645C-095F-4C11-B21B-7E12CE9527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D8F1F3F-66F6-4635-9A99-2AAD1CCFF3DE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4CBD1EF-F3CD-45EF-922E-5E99469E53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7E1A3-3E25-479C-B2C9-344E5BEA64F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8E2AD-F6ED-4B8F-95DC-E1DC30386BB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8DF86-7218-478E-B416-923FBD4C4B4D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1785938" y="1857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ABA907-0A49-4E27-96AE-3D3496402309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8C8AE1-32F5-45F9-80F4-B34EA87850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69222D-3C8F-4986-A304-848711651CFA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E829A8-387F-47E2-9337-8DB74E57BF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14745E-ABFA-4348-92D1-35A690C624F8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A17E62-1CF6-4AEA-940F-36FEAB2EB8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2202E-C608-4F76-AEF6-845FE46E3C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1785938" y="1857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pt-BR" smtClean="0">
              <a:latin typeface="Calibri" pitchFamily="34" charset="0"/>
            </a:endParaRPr>
          </a:p>
        </p:txBody>
      </p:sp>
      <p:pic>
        <p:nvPicPr>
          <p:cNvPr id="3" name="Imagem 2" descr="SS-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46080"/>
            <a:ext cx="14398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EC4291-B150-4DCE-8033-2FD0290279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DE90EA-94CE-47CB-9307-EA3AA92F1B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5" name="Imagem 8" descr="SS-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80" y="6406976"/>
            <a:ext cx="1473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13BF6-1FC1-41AB-A1DD-FD87866F896A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68AE5-C182-496E-80C5-BF9C9FEBB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A6CE34-53E9-43D3-AE56-29C88A3AC1D6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4D5CA-B686-44BB-8846-2DF9FDEB72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B7A23E-35E9-4431-B392-7F75D3CFBCCD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1DF067-E5E2-4EC9-844A-D726384E87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BF5C9E-F4EF-425C-816B-B94AD2BB2B34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9E81C3-5E56-4A5A-99EA-71CE9A6162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A072A-F7CC-4B25-9263-DF8E14DB016E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1E502-CC7A-4F99-838B-96F7C4BD6C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F4987E-7E0A-4786-9580-5A4DE85084EB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7EF3D3-B7D1-435C-ACE4-A28D4C9BAF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A96150-E1BB-428B-88CD-07A33D64C621}" type="datetimeFigureOut">
              <a:rPr lang="pt-BR"/>
              <a:pPr>
                <a:defRPr/>
              </a:pPr>
              <a:t>13/04/2015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B9A386-0567-4075-9500-88FF2FA998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  <p:sldLayoutId id="2147484970" r:id="rId12"/>
    <p:sldLayoutId id="2147484971" r:id="rId13"/>
    <p:sldLayoutId id="21474849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br/url?sa=i&amp;rct=j&amp;q=pessoa+com+defici%C3%AAncia&amp;source=images&amp;cd=&amp;docid=o-WujVVCemYjTM&amp;tbnid=lXc31HjrvstlgM:&amp;ved=0CAUQjRw&amp;url=http://agmedicina.blogspot.com/2011/05/cotas-para-pessoas-com-deficiencia.html&amp;ei=JIKaUeGuCY2k8gSc1oCwBw&amp;bvm=bv.46751780,d.dmg&amp;psig=AFQjCNGn-So4J-QZD-do4smFJl8yERfBXQ&amp;ust=136916659405547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docid=EPavturdFmtC9M&amp;tbnid=y4wVm0ich4MQCM:&amp;ved=0CAUQjRw&amp;url=http://quotes.lifehack.org/albert-einstein/Albert-Einstein-Miracle/&amp;ei=SJKfUvGDJ4TLsQSl2YCoBQ&amp;bvm=bv.57155469,d.cWc&amp;psig=AFQjCNGq4cawFKmj_lav0Rr2-IvW9sybIg&amp;ust=138627576728400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br/url?sa=i&amp;rct=j&amp;q=pessoa+com+defici%C3%AAncia&amp;source=images&amp;cd=&amp;docid=o-WujVVCemYjTM&amp;tbnid=lXc31HjrvstlgM:&amp;ved=0CAUQjRw&amp;url=http://agmedicina.blogspot.com/2011/05/cotas-para-pessoas-com-deficiencia.html&amp;ei=JIKaUeGuCY2k8gSc1oCwBw&amp;bvm=bv.46751780,d.dmg&amp;psig=AFQjCNGn-So4J-QZD-do4smFJl8yERfBXQ&amp;ust=1369166594055473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hemiplegia+e+hemiparesia&amp;source=images&amp;cd=&amp;cad=rja&amp;docid=K7Hvi6y7NMxdTM&amp;tbnid=BRNzIKsJrrRyjM:&amp;ved=0CAUQjRw&amp;url=http://dc204.4shared.com/doc/hZebpj-h/preview.html&amp;ei=-4OaUfq1EJG08QTz9YC4BQ&amp;bvm=bv.46751780,d.dmg&amp;psig=AFQjCNFaTAEPCAE0QEsIRd12M95N6HRPpA&amp;ust=136916711349734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ostomia&amp;source=images&amp;cd=&amp;docid=Xij79rfKpNO3xM&amp;tbnid=vOe4gDgvzg_zRM:&amp;ved=0CAUQjRw&amp;url=http://enfermagemdicas.blogs.sapo.pt/arquivo/2005_04.html&amp;ei=9ISaUaClDYK88wSqwYD4Cw&amp;bvm=bv.46751780,d.dmg&amp;psig=AFQjCNGxZtdEWZu67NaKX-1tbwFEcwcTEw&amp;ust=1369167408382783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dicionarioinformal.com.br/definicao.php?palavra=ostomia&amp;id=739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altelev.files.wordpress.com/2010/10/acessibilidade.gif?w=285&amp;imgrefurl=http://altelev.wordpress.com/2010/10/14/acessibilidade-um-direito-de-todos/&amp;usg=__MAfTD3jRv5Mc9AHgVsOZMQT89fo=&amp;h=283&amp;w=285&amp;sz=29&amp;hl=pt-br&amp;start=0&amp;zoom=1&amp;tbnid=ppuYj2Q1LXZ2VM:&amp;tbnh=147&amp;tbnw=148&amp;ei=xkCTTY7zKYG4tgffz_x0&amp;prev=/images?q=acessibilidade&amp;hl=pt-br&amp;sa=G&amp;biw=1090&amp;bih=443&amp;gbv=2&amp;tbs=isch:1&amp;itbs=1&amp;iact=hc&amp;vpx=336&amp;vpy=108&amp;dur=265&amp;hovh=224&amp;hovw=225&amp;tx=140&amp;ty=251&amp;oei=xkCTTY7zKYG4tgffz_x0&amp;page=1&amp;ndsp=10&amp;ved=1t:429,r:6,s: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diagramLayout" Target="../diagrams/layou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Data" Target="../diagrams/data2.xml"/><Relationship Id="rId5" Type="http://schemas.openxmlformats.org/officeDocument/2006/relationships/image" Target="../media/image22.jpeg"/><Relationship Id="rId15" Type="http://schemas.microsoft.com/office/2007/relationships/diagramDrawing" Target="../diagrams/drawing2.xml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discrimina%C3%A7%C3%A3o&amp;source=images&amp;cd=&amp;cad=rja&amp;docid=n8DemY3s8wc-sM&amp;tbnid=Xryn9heiLUzCpM:&amp;ved=0CAUQjRw&amp;url=http://www.cutsp.org.br/subsedes/presidente-prudente/noticias/presidente-prudente-21-de-marco-dia-internacional-pela-eliminacao-da-discriminacao-racial&amp;ei=YAIRUrz9FZPo9gTGj4CIAg&amp;psig=AFQjCNF0yd1bzeCIsMDVjYYzC-HptamsRA&amp;ust=137693272515942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j.gov.br/corde/arquivos/doc/Ata_VII_Reuni&#227;o_do_Comite_de_Ajudas_T&#233;cnicas.do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source=images&amp;cd=&amp;cad=rja&amp;docid=uRMQzlJMKovQGM&amp;tbnid=QIfKq7uRBrw2AM:&amp;ved=0CAgQjRwwAA&amp;url=http://www.africanidade.com/articles/1836/1/Portadores-de-deficiAncia-denunciam-discriminaAAo-em-Cabo-Verde-/Paacutegina1.html&amp;ei=XP0QUtCpCJDE9gTSloCYAQ&amp;psig=AFQjCNHECpa2N_KKd7XveCgHq8qHnrhDUQ&amp;ust=137693154818501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rct=j&amp;q=&amp;esrc=s&amp;frm=1&amp;source=images&amp;cd=&amp;cad=rja&amp;docid=m3nQSf6ApjQShM&amp;tbnid=iH3lD4DKo2RP3M:&amp;ved=0CAUQjRw&amp;url=http://meninas-da-facul-usf.blogspot.com/&amp;ei=9YqfUqGeMbOjsQTvvIH4Ag&amp;bvm=bv.57155469,d.cWc&amp;psig=AFQjCNGfx6fRsAYmMnASt5Cp_Df7CxGXmg&amp;ust=138627381221457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.br/url?sa=i&amp;rct=j&amp;q=percep%C3%A7%C3%A3o&amp;source=images&amp;cd=&amp;cad=rja&amp;docid=LHt1viT-J8xb9M&amp;tbnid=w-sYd5YR2TOVvM:&amp;ved=0CAUQjRw&amp;url=http://maryvillano.blogspot.com/2007/07/o-que-voc-v-na-figura-abaixo.html&amp;ei=3NMIUrf1O4zW9ASfioHYAQ&amp;bvm=bv.50500085,d.eWU&amp;psig=AFQjCNEp-JrZKWu1l_u4F7EMuiKMCM1FOQ&amp;ust=137639644048012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.br/url?sa=i&amp;rct=j&amp;q=percep%C3%A7%C3%A3o&amp;source=images&amp;cd=&amp;cad=rja&amp;docid=LHt1viT-J8xb9M&amp;tbnid=w-sYd5YR2TOVvM:&amp;ved=0CAUQjRw&amp;url=http://maryvillano.blogspot.com/2007/07/o-que-voc-v-na-figura-abaixo.html&amp;ei=3NMIUrf1O4zW9ASfioHYAQ&amp;bvm=bv.50500085,d.eWU&amp;psig=AFQjCNEp-JrZKWu1l_u4F7EMuiKMCM1FOQ&amp;ust=1376396440480122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&#233;rgio%20Henrique\Videos\De%20Porta%20em%20Porta%20-%20V&#237;deo%20Editado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Imagem 8" descr="SS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4987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4.bp.blogspot.com/-tASRU4QgvNM/Tcf1BSt9kZI/AAAAAAAAABM/lqJy0ocqAL8/s1600/deficiente_fisic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76056" cy="659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932040" y="1628800"/>
            <a:ext cx="4211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+mn-lt"/>
              </a:rPr>
              <a:t>IV Congressudeste</a:t>
            </a:r>
          </a:p>
          <a:p>
            <a:pPr algn="ctr"/>
            <a:endParaRPr lang="pt-BR" sz="2400" dirty="0" smtClean="0">
              <a:latin typeface="+mn-lt"/>
            </a:endParaRPr>
          </a:p>
          <a:p>
            <a:pPr algn="ctr"/>
            <a:endParaRPr lang="pt-BR" sz="2400" dirty="0" smtClean="0">
              <a:latin typeface="+mn-lt"/>
            </a:endParaRPr>
          </a:p>
          <a:p>
            <a:pPr algn="ctr"/>
            <a:endParaRPr lang="pt-BR" sz="2400" b="1" dirty="0" smtClean="0">
              <a:latin typeface="+mn-lt"/>
            </a:endParaRPr>
          </a:p>
          <a:p>
            <a:pPr algn="ctr"/>
            <a:endParaRPr lang="pt-BR" sz="2400" b="1" dirty="0" smtClean="0">
              <a:latin typeface="+mn-lt"/>
            </a:endParaRPr>
          </a:p>
          <a:p>
            <a:pPr algn="ctr"/>
            <a:r>
              <a:rPr lang="pt-BR" sz="2400" b="1" dirty="0" smtClean="0">
                <a:latin typeface="+mn-lt"/>
              </a:rPr>
              <a:t>Profissionalização e Preparação do Adolescente para a Inclusão no Mercado de Trabalho: Limites e Desafios</a:t>
            </a:r>
            <a:r>
              <a:rPr lang="pt-BR" sz="2400" dirty="0" smtClean="0">
                <a:latin typeface="+mn-lt"/>
              </a:rPr>
              <a:t>.</a:t>
            </a: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jtresidencia.com.br/invivo/wp-content/uploads/2010/12/Defic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2670175"/>
            <a:ext cx="291623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t1.gstatic.com/images?q=tbn:ANd9GcQ6KNZfMSUgwL3RLu6bQja4hoSadv1csEsEJwIarWp74w7N-DhG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393700"/>
            <a:ext cx="3378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t2.gstatic.com/images?q=tbn:ANd9GcQniTE0VXQQNNytpg2CjNqpafprn_07el5O8hDb6RAgqyyeiEw-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650" y="2670175"/>
            <a:ext cx="33782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7900" y="1116013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</a:rPr>
              <a:t>Física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85025" y="609600"/>
            <a:ext cx="1619250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</a:rPr>
              <a:t>Auditiva</a:t>
            </a:r>
          </a:p>
          <a:p>
            <a:pPr>
              <a:defRPr/>
            </a:pPr>
            <a:r>
              <a:rPr lang="pt-BR" sz="1600" b="1" dirty="0"/>
              <a:t>Ludwig van Beethoven </a:t>
            </a:r>
            <a:endParaRPr lang="pt-BR" sz="1600" b="1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61025" y="5145088"/>
            <a:ext cx="3590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</a:rPr>
              <a:t>Intelectual</a:t>
            </a:r>
          </a:p>
          <a:p>
            <a:pPr>
              <a:defRPr/>
            </a:pPr>
            <a:r>
              <a:rPr lang="pt-BR" sz="1600" b="1" dirty="0">
                <a:latin typeface="+mn-lt"/>
              </a:rPr>
              <a:t>Maria Gabriela </a:t>
            </a:r>
            <a:r>
              <a:rPr lang="pt-BR" sz="1600" b="1" dirty="0" err="1">
                <a:latin typeface="+mn-lt"/>
              </a:rPr>
              <a:t>Damate</a:t>
            </a:r>
            <a:r>
              <a:rPr lang="pt-BR" sz="1600" b="1" dirty="0">
                <a:latin typeface="+mn-lt"/>
              </a:rPr>
              <a:t>, Fabio de Moraes e Valentina</a:t>
            </a:r>
          </a:p>
          <a:p>
            <a:pPr>
              <a:defRPr/>
            </a:pPr>
            <a:endParaRPr lang="pt-BR" sz="2000" b="1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22675" y="4821238"/>
            <a:ext cx="1441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j-lt"/>
              </a:rPr>
              <a:t>Visual</a:t>
            </a:r>
          </a:p>
          <a:p>
            <a:pPr>
              <a:defRPr/>
            </a:pPr>
            <a:r>
              <a:rPr lang="pt-BR" sz="1600" b="1" dirty="0" err="1">
                <a:latin typeface="+mj-lt"/>
              </a:rPr>
              <a:t>Ádria</a:t>
            </a:r>
            <a:r>
              <a:rPr lang="pt-BR" sz="1600" b="1" dirty="0">
                <a:latin typeface="+mj-lt"/>
              </a:rPr>
              <a:t> Rocha</a:t>
            </a:r>
          </a:p>
        </p:txBody>
      </p:sp>
      <p:sp>
        <p:nvSpPr>
          <p:cNvPr id="9" name="AutoShape 10" descr="data:image/jpg;base64,/9j/4AAQSkZJRgABAQAAAQABAAD/2wCEAAkGBhISERUUExQVFRMWGRwaFxcXFxgUGBoXHBYXFhcYFxoXHCYeHBwlGRQYHy8gIycpLC4sFx8xNTAqNSYrLCkBCQoKDgwOGg8PGikkHyUsLS8rLCwvLCwsLCwuKiwsLCwsLCwsLCwsLSwsLCwsLCwsLCwsLCksLCwsLCwsLCwsLP/AABEIALgAoAMBIgACEQEDEQH/xAAcAAACAgMBAQAAAAAAAAAAAAAFBgQHAAEDAgj/xABDEAACAQIEAwYDBgQDBQkAAAABAhEAAwQFEiExQVEGEyJhcYEykaEHFCNCscEzUmLRcpLwFUNTgvEkY5Oio7LC0uH/xAAaAQADAQEBAQAAAAAAAAAAAAADBAUCAQYA/8QAMREAAgIBAwMDAgUCBwAAAAAAAQIAAxEEEiETMUEiUWEFcYGhseHwMkIUIyQzkcHR/9oADAMBAAIRAxEAPwCnsMYdfWmILS7YHiHrTOFoeI2/eZbrtNeAIrSmtCCInVRXPGW5qTbFdTamiA4MwRBFq1vUxcaimJ1MPyr4j7/lX1JFDsbipmDCTHh+K4ei9BQ9pgoAJ4kDgvk3Jj67DzrjPOBYdftNZA3R/bSZ+W31r2MbacKZKzw1CBPqNp9ag28iV0U3bhRVG5H678R6ULzC3at+G07uvOSpU+gQnpxrG4TRUw/ibBFRHrjlGbR4CS1vlMak6z1WiF+xXCZ9iRrLb1MDbVFfbhWrbmtCfEzrcqNpqUwqJi8SLazz5V2cAJkTMsUFGkHc/pQWuly4WJJ51IweH31HhyrPeGPpEkYW3pHmajYw7xRBBzNCrzyx9a23AmK+SSZ1tcR6j9aaStLFhJZR5imXbqaJRp3uBKzeocIRmad6xK3pXpXpYHL6mjf4C74ipvSTMMK3mt4JZY/mPhX1O0/Ka4JjY/KPr/eoWeY4sgEDwgtHUkhR8gTWLdLZWhZsTq2qzBRAt5mER6L1AmNvMnnU6zh1tjTxZVlxIUCeJdjwjkBJNaw1vSwdv92rP6so0gemoiouVI127oMS3xAidtjPqZpHPEY8wvgHxt4n7uqaTxItiD6m4Czeprpf7F425LXLSjoygAzzkJsflVm5Bh7dm2qKBAHGOPrRW7fU8h8qTOoP9sdXTDyZQV/IL9h/HbJA3PLwjj5jbhRnKcaL1s9V68SvI7fI1ZueYVbtpl07lWC/4iDH1qlMnuNbug7iJDRz5EfKT/y0xRb1O8Wvq6Z4h69Yj/RrwEPQ1u/iHEzHzNQbmcEcgfnVU6atOWf8v3iSlnOFEk3sWEBLceVAcXiC7Sa94rEM5lq74HLte5+H9aWVDY+1OY5gVrlp4wuVOdyu3ntNTvuNzkBHrU8Ma2GNVV0NQ8mT2vZjINzCMEJ24UCCz6mjmc3yqADbV/o0Ny7D6ri9BuaSvqQWitI1SSELGdssWbi+/wClHtNB8mSbk9F/U0biqH01cU5+Yt9QfFgHxPIFb01uKyqeJKL8zWiuDIC0tyj3077+8VJrhdw7OjlfgUMzMd+WwH61H+rWba1X3P6R/QDcxJ8SCzd5qURJU8OcyR9Vqf2UwSSb91gg28ROw8MH1PkN6itgou3ADwVdHWBbDofr9DR/s9lWsXEW41t9QZWHLUquDB/xV56w4WWKxloxYftRgbRAe/HTVaur+q0bsZxYddaOrIPzDht60qJ9mmILE37v3gNwLs4K+aw0T67UZyDspbt2sRh2hg6kiJ8I5hSekfWlHSsf0mN1u5/qEE4j7RrNy5otGzbUHe7iNTTv+W3b3/zEcaSMTgiuYvbEEtdaCuwh1nUJ3jS5MeVWjlf2e4NSLmhWHEAwRPmDSh2tsBc1V9hrtgk8IhXt7f8Al+VHqZAcL7QFyOVy/vF/tFIuMAfDxHpt/ag4FHM6Ba4THxTHkRxHuN/Wah28OBT6I1nJguqtazhh8H/NU7XArIrnfbaqNWEGFk93LnJkuzcBrt60HtXYPHept/GQh608toAy3iB6ZLADzBeZX9bnoNqm5Ja8LN1O3oKEsp9zTJlS7onIcanaVs2Nc3jMf1HCBBImSr8Xt/f96KVGyCx4WJ61Pa0KY0erRKwjRTW6d7LSVnGsrbJ03rRMVVV1cZUyS1bqcETRaN683FvWEBe1dGHxH52tsgOxMLOxIgnbiBTLgMOLKIDYtXrt2INwhlUNwCrwkDfr510zK8Ww2LS6O+VLZKu6fBc07aP5T4wJFeX+oa6u+wIo4BPP/k9BpNE1Ve4nkxJwV0veRdtldi0yAsPpEj8o1c6L9nMxNu+Sd0IXbnpI8J+Ue0UNzTLHy/u0bQ33i2GLI+sxJBUyogho8IrzluZ/dsW2vdD4Dtw0iI9POkbF3KcRmptjDMtS12jZlCWiBPFokKOvnQzC9qGw90LdtMSQQXVhcVtzvKnwSCJDAARxqPjMqs4ywIALDg07idwQRw6QaJZNjO6UK2Dts4AAZcKjFoiCWDqJ2mStKKq+THiSe0jtmfiTurqNcf47SuLg4SCrLwMA8dtqr7tvjnbGlR8SIE25Ey5H1q0L9zulxGJvILZIBKgBSFtrpVYAAB3gAbb1TWBxhu41bl3i90M0dC4DR6KTHpRdOgLlh2gNS+FCwzi2FwLp2OhXX+pgAzqD/Ns23mK3ewRDNwiduvOpKYY20BuQUF8aoE8QwBBHAgIPma65gpB4zO4I/MDuCP8AXKqOns5xJ9qYgs4aKh37RJ48KnXm2k1N7KZMmIu3DeTENZtoWc2IBB5amYGBAJ2G9Olwil27CLqpZtogSzhDMzUbFtJidqbsz7P2hh7vc/ePvFga31hdDWtjKgL4ToYNx30mky0hYgczSz6gXLhI9VSazueSMvwuo6jwHCj+W4QqdR4cqzKstGkFvhHDzNEyZ9KM9grTpL38xViXYsYNyW1FoeZrpiryoJY/vW1vi3YB8qA4i6XJJNKs20Yja19Rix7ZliZDisNmdh7TWbdi+vhS5aARg0eFiB8Sk7EH6Uk5Xkt65jTh70juWY3QeicRtyYwPea6di81GHxttmMW38De/D03j61Z3aFLJvXHRVW5cRQzjidMxPXeN+cCkTa1ZIycHtGtg8RcuYRmupIbSNTbEbEwP0514Cm7aazp2u3V1wZ/CD6nnzi2onzozauEweYEE8eJqTlNlUkcC7CPQGfYc6S34htuYldqsOL+OtIDCWgTvyC/iXI9yBStmuHNu8Vf4gAzepiPpRPNsyNy9ca2SdXe6T5atX1CfKvF/KWu3HZ2CM43LhoBWVI8AJ5Dlyp9DtABiTeo5knIMbdtN4T4eQPSnRftAdAFCMWJA2j9zQHIsna4qkMoWCJg7x0FE7eDtWW1XGJb8oClix/pUCaTdsniN1g4i1277QYrE3BZK90qb6dWos4EiSOccB/ekzvyGDRuDVzYe5bu27n/AGO/eZ3UK2lVBKgg/ihvDux26etJfaDIR3d253DKUBcqG1sBqKSzkTpU8epo9GpX+gjEUurJJbM3dFzurKHa07P4iYGsIFRieglmPn61yxmLtl7mj+EG8J3AP82gn8pbcf4jXvB3LwREa2LyJDEAyIcAETzUkLPmKessxbMoRrVpFiNBYXDH9Xh0x0FFW4VGfdDqeZXuGy67ibws2E7y5pLRKr4RxJLEDn13op2HAuWr6Sytr2ghQSbRChpPDUD8qa37L2lJvWbfdXIhgsgNuGgrJHFQZFBVyhbd5sTZXTbunU1o7hGUMW9iSSOm9fXarqqUHbiaq0/SIbzCmFuFmts3w3UKOo8WocYaTsdNy4vtSDg8kNrEXbT7900E8iPyn3EGrJweHVCU6jvFYcOJEj5ge9TMNlGFuHvL9vXcKgTJAbSTAKjYmDG/IUHTXiliT7Qt9JdRtiZhbFy82iyjXCOAUTHqeA9zXTG5XeskC7be3PDUBB9CsijGcdpGH4VkqgU/7sAAf0iOJHWgbYu4wh3dhP5mLb9d6bR3f1Y4iNiInGcn8ov5rfBIUfCBUIJWzXuypnatKDY0eYipJv7gsb705ZDje+saST3lkiT/ADWzwPqDsaVlVjsOe1NXZjBBWdztACKPIiWn1rmsVVri2ndneHbKiQSeM8vKK1n2O+7YW86y1woVtj+oiJA8gSfap+E0HfeBVddqO1HeY9zDCzaHcleZkkO3kdUewqXVWXf7R61wiwdhsIGVLtpoZY8LGAQQQwngDuR700Zdl10IyufzeHmYKqxH+ZqV8tyu4+q2oEHUdZO2gKTEc9uQqyOzWUO+VWrxB1WSVMcWskhwTH5lLRPNR5U1cCVOPEWqIyMyPl+H7hBA4k8OO/pXbKsAS5ZgNZO07kD3qapEcB617ZtAZh+VSZ/5SaRBzH9uIWytAMLhgI0s7NA5g63/ALULfKFLtb1aHPeBTAZbltjLIytxYEgwDMEHfeimXpGHwI/7kH/0B+7V4vKGkOARAYzvBTwMR0OkqZ9ajlythxAgZErjHdk7mFxIGsraeW0qNSxJ1IA24g8qZ8NihaUALAPKI4daPPli3FYPqLDdWJLEEDaAenPrS5jjokN8SmCPrsekQZ6MKpV3m5QT3mlUDgQxYzUEBSAOY5/Pp0oRZtm1eZIlGOsSA3H9huI86ipiAYI41wxmIbbjsSV8iePtTCmdMJYSyF8MRoJ09dJO6+k/tW8zv93auXAYIUIo/rfafYSa7Zfc71AxIJHMH/W/lUftJh9eHaDupD+pEgg+zGuoPWAfecsJ6ZI9oq2kgRWrrNIRBNxuE8AOGpo3gcIG5Neg+1MmQ5WF8Z+Nhx6DkBVWyzYuZJqrNjYlak17t4krNZb4ipD2FiOBpnTY2kw2sJ3AT3lOPFy8qnjuR5wCT9AadcpsHup4Fjq/YfpSPkWDjF2+G4f6owqyRa0gAcAIpH6g3qAhNGOCZmWYUh92JAI2PCf7Cqxu3rd5brMT32IxRYbH+HMg8I4tFWdisULVm5c5JbdvcKY+sVVfZ673rmyp0vdK6WaNiWUMCTtEbz5UtpQcM03qSMgQ2uUvbc6lYXLepSOJhlOyidhpYtwir67H4ZBhUCCUYHUp5NJBB9oEUJ7UdldVvv7aasQiaWA43FHl/MCJFeewOAxtlm7y2Rh7g1eNl1q/ko3358KpBOcyU1hB24PJg7OMrNi6yD4T4k/wk8PY7fKgOd4iLF6Dvob/ANpFWrnmUC9b/rXdT+o9/wBap3tI5m5bGxKHbnwNSrqum/HYy3Rd1U57jvHlxpt4TysevCyn9q5Ye8SRIDAEflA2biAyxHyIqZZsd41njoWzb35eJAD9KnWMtC7Dfl7VDZCWyJhGAXBg1CbTA7sIDA8yswPccDQP7Ssoiyt+1HiGny4Ep8oKz5jpThhrWoJ00tx5eMiP1rlmeFtHD3MO7oBdBW2CYIc8I9Gjej0LsbPiZNmCJTGS4ouoYbg7+nOKPrb1Cef+opR7IXir3LLCCjnY7EbwR7EEU0XsaLK6jw6VRsXD4hUOVzPeDBRiU3YbkHg6kKWEcjuamvbLKwJ2YEgevD3qHluKltekrJOnaVZRsGDcCCJrpmOd20GhZdyDoRfET5bfoOlcYHIxCAjHMD5ThS7iRsOP7U64e1AEUOynLggAJBbSpaDMF0DwenxcDRzD2hRbbDY2YKmsVpxKay2z3jCuuNwLcq6ZGfxT6UVxFxRxqzTwvEQ1Wepg+04dl8uL4oO3w2lJ9WYFQP1pvuXjQ/JrYS1MQW8R/b6VKa7vtUnV2b7PtHdOuxJE7WXIwN8cCwVB6tcUfoDS72N7P9/fuLbhUsqNLiG8ZZVIccwylh7zyop2/uMMEsf8ZJ33gK0fX9qm/ZLbtoL8TLhWHKUAIY+ocrvWQxr05ZYK7m2W92bxrPh0Nz+Ig0XN58S855yIM0YVp3oThnVdxwgBh5dfapl3AK4lWK+YPGntPd1EB8+Yi64MmE1Xfb7smReGNt7pBF9egI/iqOggah035Gl/Adsc8xz3buEOHtYa0+hVugS5jUAWgmSsEmVUauNPHYHtecws3Bet91ibL91ftcg2+43+Ewdj0I8yZ1DjBnUY1tkTj2cxYXDWS3/DRTHEMq6CD/lmi4xS8ZEbk+wmgmPyb7ohFsnuteoTvpll8EnkNRjyodbxOoaT8OwMGNiQOPmOVeZuZq7CpHYygqhxuEZMOGCpqiUQB/WCZIHIk8Yioem3ruXLgDhgEE7hUBDHT0O679RUM4o94xDbAQQQ0jmDqnYE+HT0gxUfH4p9bLvEzpP6R/byoPVAndmZVHaofd86xGmAHYP/AOIqv+pPzolmJ1pPIj/rUD7ULDf7Sa7ELcS2bZnjoARvMQwjepWHcPaEcCJ35ciD7yKtuuaq7fgZgqX5ZDJuVY1EwyLcOyayACQSNQGkQDvDKIO1SbOKW0JtIoBlSWBYHSQuyg6gzE7EbEEbb0K7Pw5uo2+lxHoU3A6CVFMa4RFIaN5EyZ358fb5UIkL3h1TdM7LYVtV5mdme4VY6oA2lZCj4dwBFHcVjFtoSxAA40JweJCXiSYBVgTy4av/AI0q5p2n+84nu0BaypO/VupHQcq1TU9xOB95211qXmC8gX8Rj5f9anY/C8+RIn50B1ld1MGmO3eL2Ax4mq1DeInrKyDvhq4/Ictv2rEFauW9zWId96h2SgsjdoVFxUQ7wdfvsB+9esgxK2vEv8Sy8Mm0vauDVwMAgMpFZjRquHyAH03+tLWdYp8PiluoFJKxDDUp8iPqOhFUuj/pgvn+GTg2+8y5MJmwBUqZR90fYyJ3BjaV4EUbyvOkFzuiwg/COYafg9+IqtsrzAXLAdJ7q4slY8a3VnVok/FOwA+KZrL2OBAQi4gI1s5MKoIEa14qwaPFIiNp3iRSz02ZX8RDugcYMas8ykZWb2NwwutbuH8TDgoLAJn8Z5UvpmNl3k8QOCRh/wDat3GK3flHu22vYW3bQfdbpmXtv3ZgErI1NJmJYGKsTsd2qOI1YXEiMSiy0rC3rZgG6qx5wy8p89h2cZBmGES5/s57aYVJdbKLN6SZuAG4GB6gSJECNpq+CGGREvO095Ny7M7htquKtMmsfiW2YOFJ4jUNvPrvvzoPjsufD3EIYvZJOi5E8p0MOTbRPOgeW4a/i8dZOGxeJvlAHvXL890tttmt9zMb7rxEtw2Uk2dh8Kqs6W2S8nC5a1CUncBhvvHIxS+o0y3Lz38GERzWZXr5jrudybh0KO8vDSzDRMx4RxII4ngKmXce3cW3tllvX7qaRdUBkts0F1EmDoMQeopkzHKe4Ystu3pbgdMEbQQTMSQN9t4HSoOHwgfFq7Dwour0CyAn+YivPnCWdMjkd/58/pHR6l3eIgfanhLWpDrIxFpVTRBZSjEuNR5ONRO8zO8bUI7OYN/uz3PyBxA6Ajc+moD51J+08k44AgKbirduEcdR1Ko9Aibf4jTF2fS2cMqADQywR5EcPbb5VZrwmjVe+e2f+YtWu64n2i7kSxcuH+Zh9B/+0zTKxS5Ytm1euW32ZW+e0E+h2Io3h7vKlnj1Z8SDnrH7veH5jbaPoKF5RlwsoObEbmjOZpIPsD8xUMGqGkYinA8mT9Z/ufhFDRtRnLL02CvEqfpQmK64O6VcRwOxrdT7Wjuor31kRw7/AFCRzivajcT6+wE0IsTvBI9KkpJMkk+tCfRNv78RVdYNnbmdbRnfmaBdsT4kXoN/lTBbWlTtHe1Xz5bU5aeIHSLmyNHYe6r2RZdQ6PKlSSJ8hymA0ecUdTs7dR+67wXMIRALz3iqeC7jfgJnwnfaaV+zeGa33QkqxdWkCSCDIgHiTBAHnVnhSyC4EOoLrEx6hXgwCeIG/nUXX+hxt8jn7+8YRsls+8WrWFcot5WNu6r94moyysZkhgTqtkMRtswMchT5lGOXG4dkueC6Abd9FYggkEHSRBggyGH7GlV2Nw8gQANjMHT8IjpttXXEYp8O1i8uo3JUeAatdomGTTIZzupjiN2GwNB02rNdm09j/Mz56xYuR3i52gtY7K7Nyxa02MCkE4gv+PiXfYICACG2jSoEBZ1deHY1btvG4Q4Kxi0LqPvffr+HcRobWGG0BTqUnckgdas7NMuw2bYQow2Jkal8Vq6u26neRMEc1Y8jSJn9nNrT2zj8ddt4VyQbuCEC235AwChwGjYiYO1egBBGRFVJOVMtbGFCpW4VCnbchd/KedV525wOKW0qWmZLnegq9rYqsFQ7AnxfxJbkIqH9mfZVsR317EDvcHcM2rWKjEuzgBe/LuCFOmV8PGeigmx8zysXbWhfCyjwHoYgD02g0lqtP1MOo9Q7fPxNVvsO1u0ob7QrB+/As2oNZtkNETAa2x2/qVj7117H5pH4TfEvDzXkR+lNH2x5EtsYS8sAgGyR1AHeA+cEP/mqvkBUhl2ZeH/1PkfoaMtJNKoe4A/ScS3Y5YdjHLtRgNSrfQeJAFfnKH4W89J29DUDL7+qDO/MUbyPMRcUNO8RB+TAg/pXe72VsOdds3LL8+7I0nrCMCo9oqe3BKmU19xAeYX+K8zufIT/AHqIBXvGYNrNwqxJncM3xEHrHTh7V5p6lQqDEm6hi1hzFIbEjmNqxmjfpUjHW4utFcStZcbWIles7lDQxl+I1CiFtqBZVd0tHWjFtt4p5G3LmRb6+nYRJNy9pQt0FKWEXvLwJ3liT6Udzy9FqOZMUMydYLN02AoL8uFjFH+XSzmNWSYG5iMQoRZW2QzEcpPgE+bAewNWRYy4IhTfxfGxgS0DfjsOAArj2RyU4awF21ne6w3m5EGDzA+EelFL2GDMSwDE8m8S8vynYcKg6q8XWZ8Dgfb952pSoxB+F7OBp0MA6Ey2mAxKgiNJ5da63rCvbexfSAwKhlPeCCImRDA7dJgca72Lb2RrUtcLggJCqiwREADbad96F5x2cvXblu4brrpZWAS4qhiCTpYNGxnlvtQNq4GBz588eJsfJ48TplmX3LBD2paIVwIVXVfCIAPhZQAFJ3PBuIonnuQ4fM7CByxUOHBUlCCJDK3PdSVIPDlvQbHC1h3XEmwWuPIZkPdwY3DEkDlxIMkVNs5mUusqKFxBTX3ZO1yNihcbG4Nt4HxDiNw5pNUycNkg/l+0xbVn1CMNrXaAUW10KIAQwABsABXS1mVsmCdLdG2rjk2c28TbD25jgQdmVh8SsOTA7EfqIqRjmthC13SEA3LQAB5k8Kt9+REjx3il9qvZx8VhNdpWa9Yl0UGNSmBcEczoEj086oNsSX57fKvo7s/2kw992TD3RcC/l4kDeCD02Ox3HOkH7Qvss0DEY3DvCj8VsPo2HO6yNq6S2nTxB3prR3155mXUiJOQ5qbZHGRxHVevqOflVlZbjQwBHCqdtOdiNiOdM+RZ+UgHaOXT08qF9T0fHWQfeNaTUY9DR27QZR3ySvxCSp/ak9W5HYjiPOn3AYwXEEHzBoF2iySZuINx8Q6jqPOpNFu30ntGtTVvG4d5XRaTJrAKysohOeTH5uYIIo1g31eKsrKY055xEdeo6YbzmQM9unUq8ompHZHBm7ftWwJ13VHsDqP0BrdZXLDhnPwf0mDxpl/CXZjsQVhUMKNifpE14sX20kneOY8X6e9ZWV5j+4/EIo9ImkzAsAp8MNt1jpM+v0rWZ3XZNSOiOWhHfgFgTM84+tbrKwthIJP8xPmUAjEj5RYulVF9rdxiA1wruouCPEB5xq9V86G55Nq6LqAuFbvEMHjGlrc+azzHAVuspqs8ge+f+pqs+r8p4a41m7exeGVn1WUu6RsLgDHWsfzhIIbjyptyvMcPmOFDrF2xdEEN9VYcmB4+larKqfTXLKVPiJ6tRnMr3F5B/svENiF7wlTqUhj+MmrVcF0mSbkSN+ixT7n2OS7lmIu2zrtvhbrKRzBsuRWqyq2BgSahO8ifNuHO1d1at1leiUZGDBk4aHuzvaY2WCufAdp6VYlzEAoXkRyHX0rKyvI/UtOlN+1Oxl3R2M6cz//Z"/>
          <p:cNvSpPr>
            <a:spLocks noChangeAspect="1" noChangeArrowheads="1"/>
          </p:cNvSpPr>
          <p:nvPr/>
        </p:nvSpPr>
        <p:spPr bwMode="auto">
          <a:xfrm>
            <a:off x="-71438" y="-1143000"/>
            <a:ext cx="15240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0" name="Picture 2" descr="http://www.libras.com.br/images/surdos_famosos/Beethoven/Ludwig_van_Beethoven%2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3663" y="382588"/>
            <a:ext cx="19621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1"/>
          <p:cNvSpPr>
            <a:spLocks noChangeArrowheads="1"/>
          </p:cNvSpPr>
          <p:nvPr/>
        </p:nvSpPr>
        <p:spPr bwMode="auto">
          <a:xfrm>
            <a:off x="2041525" y="6453188"/>
            <a:ext cx="362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/>
              <a:t>Transtorno do Espectro Autista</a:t>
            </a:r>
          </a:p>
        </p:txBody>
      </p:sp>
      <p:pic>
        <p:nvPicPr>
          <p:cNvPr id="12" name="Picture 8" descr="https://encrypted-tbn1.gstatic.com/images?q=tbn:ANd9GcSsYRaN5aA3iBR6UkjASZ_iJmzytkZ2uKgDqhUnlhGCnHtFUYu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9120"/>
            <a:ext cx="3117851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4"/>
          <p:cNvSpPr>
            <a:spLocks noChangeArrowheads="1"/>
          </p:cNvSpPr>
          <p:nvPr/>
        </p:nvSpPr>
        <p:spPr bwMode="auto">
          <a:xfrm>
            <a:off x="3203848" y="6093296"/>
            <a:ext cx="181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 dirty="0"/>
              <a:t>Albert Einstein</a:t>
            </a:r>
          </a:p>
        </p:txBody>
      </p:sp>
      <p:sp>
        <p:nvSpPr>
          <p:cNvPr id="14" name="CaixaDeTexto 13"/>
          <p:cNvSpPr txBox="1"/>
          <p:nvPr/>
        </p:nvSpPr>
        <p:spPr>
          <a:xfrm rot="19868631">
            <a:off x="1679200" y="3176648"/>
            <a:ext cx="55133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+mn-lt"/>
              </a:rPr>
              <a:t>Decreto 3298 e 5296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923928" y="1844824"/>
            <a:ext cx="522007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400" b="1" dirty="0" smtClean="0">
                <a:latin typeface="+mj-lt"/>
              </a:rPr>
              <a:t>Deficiência Física </a:t>
            </a:r>
            <a:r>
              <a:rPr lang="pt-BR" sz="2400" dirty="0" smtClean="0">
                <a:latin typeface="+mj-lt"/>
              </a:rPr>
              <a:t>(comprometimento função motora)</a:t>
            </a:r>
          </a:p>
          <a:p>
            <a:pPr algn="just" eaLnBrk="1" hangingPunct="1">
              <a:defRPr/>
            </a:pPr>
            <a:endParaRPr lang="pt-BR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pt-BR" sz="2400" i="1" dirty="0" smtClean="0">
                <a:latin typeface="+mj-lt"/>
              </a:rPr>
              <a:t>paraplegia, paraparesia, monoplegia, monoparesia, tetraplegia, tetraparesia, </a:t>
            </a:r>
            <a:r>
              <a:rPr lang="pt-BR" sz="2400" i="1" dirty="0" err="1" smtClean="0">
                <a:latin typeface="+mj-lt"/>
              </a:rPr>
              <a:t>triplegia</a:t>
            </a:r>
            <a:r>
              <a:rPr lang="pt-BR" sz="2400" i="1" dirty="0" smtClean="0">
                <a:latin typeface="+mj-lt"/>
              </a:rPr>
              <a:t>, triparesia, hemiplegia, hemiparesia; ostomia</a:t>
            </a:r>
            <a:r>
              <a:rPr lang="pt-BR" sz="2400" i="1" dirty="0">
                <a:latin typeface="+mj-lt"/>
              </a:rPr>
              <a:t>, amputação ou ausência de membro, paralisia </a:t>
            </a:r>
            <a:r>
              <a:rPr lang="pt-BR" sz="2400" i="1" dirty="0" smtClean="0">
                <a:latin typeface="+mj-lt"/>
              </a:rPr>
              <a:t>cerebral,nanismo</a:t>
            </a:r>
            <a:r>
              <a:rPr lang="pt-BR" sz="2400" i="1" dirty="0">
                <a:latin typeface="+mj-lt"/>
              </a:rPr>
              <a:t>, membros com deformidade </a:t>
            </a:r>
            <a:r>
              <a:rPr lang="pt-BR" sz="2400" i="1" dirty="0" smtClean="0">
                <a:latin typeface="+mj-lt"/>
              </a:rPr>
              <a:t>congênita </a:t>
            </a:r>
            <a:r>
              <a:rPr lang="pt-BR" sz="2400" i="1" dirty="0">
                <a:latin typeface="+mj-lt"/>
              </a:rPr>
              <a:t>ou </a:t>
            </a:r>
            <a:r>
              <a:rPr lang="pt-BR" sz="2400" i="1" dirty="0" smtClean="0">
                <a:latin typeface="+mj-lt"/>
              </a:rPr>
              <a:t>adquirida.</a:t>
            </a:r>
          </a:p>
          <a:p>
            <a:pPr eaLnBrk="1" hangingPunct="1">
              <a:defRPr/>
            </a:pPr>
            <a:endParaRPr lang="pt-BR" sz="2400" b="1" dirty="0" smtClean="0">
              <a:latin typeface="+mj-lt"/>
            </a:endParaRPr>
          </a:p>
          <a:p>
            <a:pPr eaLnBrk="1" hangingPunct="1">
              <a:defRPr/>
            </a:pPr>
            <a:r>
              <a:rPr lang="pt-BR" b="1" dirty="0" smtClean="0">
                <a:latin typeface="Calibri" pitchFamily="34" charset="0"/>
              </a:rPr>
              <a:t>	</a:t>
            </a:r>
            <a:endParaRPr lang="pt-BR" dirty="0" smtClean="0">
              <a:latin typeface="Calibri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971550" y="620688"/>
            <a:ext cx="8172450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dirty="0">
                <a:latin typeface="Calibri" pitchFamily="34" charset="0"/>
              </a:rPr>
              <a:t>Tipos de Deficiências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2532" name="Picture 2" descr="http://4.bp.blogspot.com/-tASRU4QgvNM/Tcf1BSt9kZI/AAAAAAAAABM/lqJy0ocqAL8/s1600/deficiente_fis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347864" cy="43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dc204.4shared.com/doc/hZebpj-h/preview004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000" t="32983" r="10863" b="13635"/>
          <a:stretch>
            <a:fillRect/>
          </a:stretch>
        </p:blipFill>
        <p:spPr bwMode="auto">
          <a:xfrm>
            <a:off x="3923928" y="3717032"/>
            <a:ext cx="4988297" cy="29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3528" y="404664"/>
            <a:ext cx="4464546" cy="585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  <a:latin typeface="Calibri" pitchFamily="34" charset="0"/>
              </a:rPr>
              <a:t>Tipos de Deficiências 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5" name="Retângulo 1"/>
          <p:cNvSpPr>
            <a:spLocks noChangeArrowheads="1"/>
          </p:cNvSpPr>
          <p:nvPr/>
        </p:nvSpPr>
        <p:spPr bwMode="auto">
          <a:xfrm>
            <a:off x="251520" y="1268760"/>
            <a:ext cx="86614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 dirty="0">
                <a:latin typeface="Calibri" pitchFamily="34" charset="0"/>
              </a:rPr>
              <a:t>Deficiência Física</a:t>
            </a:r>
          </a:p>
          <a:p>
            <a:endParaRPr lang="pt-BR" altLang="pt-BR" sz="2400" b="1" dirty="0">
              <a:latin typeface="Calibri" pitchFamily="34" charset="0"/>
            </a:endParaRPr>
          </a:p>
          <a:p>
            <a:r>
              <a:rPr lang="pt-BR" altLang="pt-BR" sz="2400" b="1" dirty="0">
                <a:latin typeface="Calibri" pitchFamily="34" charset="0"/>
              </a:rPr>
              <a:t>1. Com relação à Força e aos Movimentos</a:t>
            </a:r>
          </a:p>
          <a:p>
            <a:r>
              <a:rPr lang="pt-BR" altLang="pt-BR" sz="2400" b="1" dirty="0">
                <a:latin typeface="Calibri" pitchFamily="34" charset="0"/>
              </a:rPr>
              <a:t>	</a:t>
            </a:r>
            <a:r>
              <a:rPr lang="pt-BR" altLang="pt-BR" sz="2400" b="1" dirty="0" err="1">
                <a:latin typeface="Calibri" pitchFamily="34" charset="0"/>
              </a:rPr>
              <a:t>Paresia</a:t>
            </a:r>
            <a:r>
              <a:rPr lang="pt-BR" altLang="pt-BR" sz="2400" dirty="0">
                <a:latin typeface="Calibri" pitchFamily="34" charset="0"/>
              </a:rPr>
              <a:t>:  perda ou comprometimento variável parcial da função motora ou força muscular.</a:t>
            </a:r>
          </a:p>
          <a:p>
            <a:r>
              <a:rPr lang="pt-BR" altLang="pt-BR" sz="2400" dirty="0">
                <a:latin typeface="Calibri" pitchFamily="34" charset="0"/>
              </a:rPr>
              <a:t>	</a:t>
            </a:r>
            <a:r>
              <a:rPr lang="pt-BR" altLang="pt-BR" sz="2400" b="1" dirty="0" err="1">
                <a:latin typeface="Calibri" pitchFamily="34" charset="0"/>
              </a:rPr>
              <a:t>Plegia</a:t>
            </a:r>
            <a:r>
              <a:rPr lang="pt-BR" altLang="pt-BR" sz="2400" dirty="0">
                <a:latin typeface="Calibri" pitchFamily="34" charset="0"/>
              </a:rPr>
              <a:t>: perda ou comprometimento total  da função motora ou força muscular.</a:t>
            </a:r>
          </a:p>
          <a:p>
            <a:endParaRPr lang="pt-BR" altLang="pt-BR" sz="2400" dirty="0">
              <a:latin typeface="Calibri" pitchFamily="34" charset="0"/>
            </a:endParaRPr>
          </a:p>
          <a:p>
            <a:r>
              <a:rPr lang="pt-BR" altLang="pt-BR" sz="2400" b="1" dirty="0">
                <a:latin typeface="Calibri" pitchFamily="34" charset="0"/>
              </a:rPr>
              <a:t>2. Local/nível  do Acometimento</a:t>
            </a:r>
          </a:p>
          <a:p>
            <a:r>
              <a:rPr lang="pt-BR" altLang="pt-BR" sz="2400" dirty="0">
                <a:latin typeface="Calibri" pitchFamily="34" charset="0"/>
              </a:rPr>
              <a:t>	Hemi: metade</a:t>
            </a:r>
          </a:p>
          <a:p>
            <a:r>
              <a:rPr lang="pt-BR" altLang="pt-BR" sz="2400" dirty="0">
                <a:latin typeface="Calibri" pitchFamily="34" charset="0"/>
              </a:rPr>
              <a:t>	Mono: um</a:t>
            </a:r>
          </a:p>
          <a:p>
            <a:r>
              <a:rPr lang="pt-BR" altLang="pt-BR" sz="2400" dirty="0">
                <a:latin typeface="Calibri" pitchFamily="34" charset="0"/>
              </a:rPr>
              <a:t>	Para: pares</a:t>
            </a:r>
          </a:p>
          <a:p>
            <a:r>
              <a:rPr lang="pt-BR" altLang="pt-BR" sz="2400" dirty="0">
                <a:latin typeface="Calibri" pitchFamily="34" charset="0"/>
              </a:rPr>
              <a:t>	Tri: três</a:t>
            </a:r>
          </a:p>
          <a:p>
            <a:r>
              <a:rPr lang="pt-BR" altLang="pt-BR" sz="2400" dirty="0">
                <a:latin typeface="Calibri" pitchFamily="34" charset="0"/>
              </a:rPr>
              <a:t>	Tetra: quatro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27584" y="1484784"/>
            <a:ext cx="80645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i="1" dirty="0">
                <a:latin typeface="+mn-lt"/>
              </a:rPr>
              <a:t>Ostomia</a:t>
            </a:r>
            <a:r>
              <a:rPr lang="pt-BR" sz="24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sz="2400" dirty="0">
                <a:latin typeface="+mn-lt"/>
              </a:rPr>
              <a:t>“É um procedimento cirúrgico que consiste na desconexão de algum trecho do tubo digestivo, do aparelho respiratório, urinário, ou outro qualquer, e a abertura de um orifício externo, por onde o tubo será ligado. Este orifício chama-se estoma.”</a:t>
            </a:r>
          </a:p>
          <a:p>
            <a:pPr algn="just">
              <a:defRPr/>
            </a:pPr>
            <a:endParaRPr lang="pt-BR" sz="2000" dirty="0">
              <a:latin typeface="+mn-lt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				</a:t>
            </a:r>
          </a:p>
          <a:p>
            <a:pPr algn="just">
              <a:defRPr/>
            </a:pPr>
            <a:endParaRPr lang="pt-BR" sz="2000" dirty="0">
              <a:latin typeface="+mn-lt"/>
            </a:endParaRPr>
          </a:p>
          <a:p>
            <a:pPr algn="just">
              <a:defRPr/>
            </a:pPr>
            <a:endParaRPr lang="pt-BR" sz="1600" dirty="0">
              <a:latin typeface="+mn-lt"/>
            </a:endParaRPr>
          </a:p>
        </p:txBody>
      </p:sp>
      <p:pic>
        <p:nvPicPr>
          <p:cNvPr id="24580" name="Picture 2" descr="http://enfermagemdicas.blogs.sapo.pt/arquivo/fig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7732"/>
            <a:ext cx="2657178" cy="33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tângulo 6"/>
          <p:cNvSpPr>
            <a:spLocks noChangeArrowheads="1"/>
          </p:cNvSpPr>
          <p:nvPr/>
        </p:nvSpPr>
        <p:spPr bwMode="auto">
          <a:xfrm>
            <a:off x="971600" y="3356992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dirty="0"/>
              <a:t>(</a:t>
            </a:r>
            <a:r>
              <a:rPr lang="pt-BR" altLang="pt-BR" dirty="0">
                <a:hlinkClick r:id="rId4"/>
              </a:rPr>
              <a:t>http://www.dicionarioinformal.com.br/definicao.</a:t>
            </a:r>
            <a:r>
              <a:rPr lang="pt-BR" altLang="pt-BR" dirty="0" err="1">
                <a:hlinkClick r:id="rId4"/>
              </a:rPr>
              <a:t>php</a:t>
            </a:r>
            <a:r>
              <a:rPr lang="pt-BR" altLang="pt-BR" dirty="0">
                <a:hlinkClick r:id="rId4"/>
              </a:rPr>
              <a:t>?palavra=</a:t>
            </a:r>
            <a:r>
              <a:rPr lang="pt-BR" altLang="pt-BR" dirty="0" err="1">
                <a:hlinkClick r:id="rId4"/>
              </a:rPr>
              <a:t>ostomia&amp;id</a:t>
            </a:r>
            <a:r>
              <a:rPr lang="pt-BR" altLang="pt-BR" dirty="0">
                <a:hlinkClick r:id="rId4"/>
              </a:rPr>
              <a:t>=7395</a:t>
            </a:r>
            <a:r>
              <a:rPr lang="pt-BR" altLang="pt-BR" dirty="0"/>
              <a:t>)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r>
              <a:rPr lang="pt-BR" altLang="pt-BR" sz="2400" dirty="0"/>
              <a:t>Exemplos:</a:t>
            </a:r>
          </a:p>
          <a:p>
            <a:r>
              <a:rPr lang="pt-BR" altLang="pt-BR" sz="2400" dirty="0" err="1"/>
              <a:t>Colostomia</a:t>
            </a:r>
            <a:r>
              <a:rPr lang="pt-BR" altLang="pt-BR" sz="2400" dirty="0"/>
              <a:t>, Traqueostomia, </a:t>
            </a:r>
            <a:r>
              <a:rPr lang="pt-BR" altLang="pt-BR" sz="2400" dirty="0" err="1"/>
              <a:t>Esofagostomia</a:t>
            </a:r>
            <a:r>
              <a:rPr lang="pt-BR" altLang="pt-BR" sz="2400" dirty="0"/>
              <a:t>, </a:t>
            </a:r>
            <a:r>
              <a:rPr lang="pt-BR" altLang="pt-BR" sz="2400" dirty="0" err="1"/>
              <a:t>Gastrostomia</a:t>
            </a:r>
            <a:r>
              <a:rPr lang="pt-BR" altLang="pt-BR" sz="2400" dirty="0"/>
              <a:t>, </a:t>
            </a:r>
            <a:r>
              <a:rPr lang="pt-BR" altLang="pt-BR" sz="2400" dirty="0" err="1"/>
              <a:t>Duodenostomia</a:t>
            </a:r>
            <a:r>
              <a:rPr lang="pt-BR" altLang="pt-BR" sz="2400" dirty="0"/>
              <a:t> 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23528" y="404664"/>
            <a:ext cx="4464546" cy="585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  <a:latin typeface="Calibri" pitchFamily="34" charset="0"/>
              </a:rPr>
              <a:t>Tipos de Deficiências 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379537"/>
            <a:ext cx="8064500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i="1" dirty="0">
                <a:latin typeface="+mn-lt"/>
              </a:rPr>
              <a:t>Nanismo</a:t>
            </a:r>
            <a:endParaRPr lang="pt-BR" sz="2000" dirty="0">
              <a:latin typeface="+mn-lt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altura de um indivíduo é menor do que a média de todos os indivíduos que pertencem à uma mesma população.  Uma estatura até 20% inferior à média: 1,45 m para os homens e 1,40 m para as mulheres.</a:t>
            </a:r>
          </a:p>
          <a:p>
            <a:pPr algn="just">
              <a:defRPr/>
            </a:pPr>
            <a:endParaRPr lang="pt-BR" sz="2000" dirty="0">
              <a:latin typeface="+mn-lt"/>
            </a:endParaRPr>
          </a:p>
          <a:p>
            <a:pPr algn="just">
              <a:defRPr/>
            </a:pPr>
            <a:r>
              <a:rPr lang="pt-BR" sz="2000" b="1" dirty="0">
                <a:latin typeface="+mn-lt"/>
              </a:rPr>
              <a:t>Tipos</a:t>
            </a:r>
          </a:p>
          <a:p>
            <a:pPr algn="just">
              <a:defRPr/>
            </a:pPr>
            <a:r>
              <a:rPr lang="pt-BR" sz="2000" b="1" i="1" dirty="0">
                <a:latin typeface="+mn-lt"/>
              </a:rPr>
              <a:t>Nanismo Proporcional</a:t>
            </a:r>
            <a:r>
              <a:rPr lang="pt-BR" sz="2000" dirty="0">
                <a:latin typeface="+mn-lt"/>
              </a:rPr>
              <a:t>: primordial </a:t>
            </a:r>
          </a:p>
          <a:p>
            <a:pPr algn="just">
              <a:defRPr/>
            </a:pPr>
            <a:r>
              <a:rPr lang="pt-BR" sz="2000" dirty="0">
                <a:latin typeface="+mn-lt"/>
              </a:rPr>
              <a:t>e pituitário (hipófise – “hormônio do crescimento</a:t>
            </a:r>
          </a:p>
          <a:p>
            <a:pPr algn="just">
              <a:defRPr/>
            </a:pPr>
            <a:endParaRPr lang="pt-BR" sz="2000" dirty="0">
              <a:latin typeface="+mn-lt"/>
            </a:endParaRPr>
          </a:p>
          <a:p>
            <a:pPr algn="just">
              <a:defRPr/>
            </a:pPr>
            <a:r>
              <a:rPr lang="pt-BR" sz="2000" b="1" i="1" dirty="0">
                <a:latin typeface="+mn-lt"/>
              </a:rPr>
              <a:t>Nanismo Desproporcional</a:t>
            </a:r>
          </a:p>
          <a:p>
            <a:pPr marL="6350" indent="-4763" algn="just">
              <a:buFont typeface="Wingdings" pitchFamily="2" charset="2"/>
              <a:buChar char="§"/>
              <a:tabLst>
                <a:tab pos="176213" algn="l"/>
                <a:tab pos="987425" algn="l"/>
              </a:tabLst>
              <a:defRPr/>
            </a:pPr>
            <a:r>
              <a:rPr lang="pt-BR" sz="2000" b="1" i="1" dirty="0">
                <a:latin typeface="+mn-lt"/>
              </a:rPr>
              <a:t>	</a:t>
            </a:r>
            <a:r>
              <a:rPr lang="pt-BR" sz="2000" dirty="0" err="1">
                <a:latin typeface="+mn-lt"/>
              </a:rPr>
              <a:t>Acrondroplasia</a:t>
            </a:r>
            <a:r>
              <a:rPr lang="pt-BR" sz="2000" dirty="0">
                <a:latin typeface="+mn-lt"/>
              </a:rPr>
              <a:t>: do grego </a:t>
            </a:r>
          </a:p>
          <a:p>
            <a:pPr marL="6350" indent="-4763" algn="just">
              <a:tabLst>
                <a:tab pos="176213" algn="l"/>
                <a:tab pos="987425" algn="l"/>
              </a:tabLst>
              <a:defRPr/>
            </a:pPr>
            <a:r>
              <a:rPr lang="pt-BR" sz="2000" dirty="0">
                <a:latin typeface="+mn-lt"/>
              </a:rPr>
              <a:t>(a = privação, </a:t>
            </a:r>
            <a:r>
              <a:rPr lang="pt-BR" sz="2000" dirty="0" err="1">
                <a:latin typeface="+mn-lt"/>
              </a:rPr>
              <a:t>chóndros</a:t>
            </a:r>
            <a:r>
              <a:rPr lang="pt-BR" sz="2000" dirty="0">
                <a:latin typeface="+mn-lt"/>
              </a:rPr>
              <a:t> = cartilagem e </a:t>
            </a:r>
            <a:r>
              <a:rPr lang="pt-BR" sz="2000" dirty="0" err="1">
                <a:latin typeface="+mn-lt"/>
              </a:rPr>
              <a:t>plásis</a:t>
            </a:r>
            <a:r>
              <a:rPr lang="pt-BR" sz="2000" dirty="0">
                <a:latin typeface="+mn-lt"/>
              </a:rPr>
              <a:t> = formação). Desenvolvimento falho dos ossos do 	crescimento.</a:t>
            </a:r>
          </a:p>
          <a:p>
            <a:pPr indent="4763" algn="just">
              <a:buFont typeface="Wingdings" pitchFamily="2" charset="2"/>
              <a:buChar char="§"/>
              <a:tabLst>
                <a:tab pos="88900" algn="l"/>
                <a:tab pos="176213" algn="l"/>
                <a:tab pos="354013" algn="l"/>
              </a:tabLst>
              <a:defRPr/>
            </a:pPr>
            <a:r>
              <a:rPr lang="pt-BR" sz="2000" dirty="0">
                <a:latin typeface="+mn-lt"/>
              </a:rPr>
              <a:t>	 </a:t>
            </a:r>
            <a:r>
              <a:rPr lang="pt-BR" sz="2000" dirty="0" err="1">
                <a:latin typeface="+mn-lt"/>
              </a:rPr>
              <a:t>Hipocondroplasia</a:t>
            </a:r>
            <a:r>
              <a:rPr lang="pt-BR" sz="2000" dirty="0">
                <a:latin typeface="+mn-lt"/>
              </a:rPr>
              <a:t>: displasia dos ossos (anomalia no crescimento). Parecido com a </a:t>
            </a:r>
            <a:r>
              <a:rPr lang="pt-BR" sz="2000" dirty="0" err="1">
                <a:latin typeface="+mn-lt"/>
              </a:rPr>
              <a:t>Acrondoplasia</a:t>
            </a:r>
            <a:r>
              <a:rPr lang="pt-BR" sz="2000" dirty="0">
                <a:latin typeface="+mn-lt"/>
              </a:rPr>
              <a:t>, mantendo diferenças anatômicas.</a:t>
            </a:r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defRPr/>
            </a:pPr>
            <a:endParaRPr lang="pt-BR" sz="1600" dirty="0">
              <a:latin typeface="+mn-lt"/>
            </a:endParaRPr>
          </a:p>
          <a:p>
            <a:pPr algn="just">
              <a:defRPr/>
            </a:pPr>
            <a:endParaRPr lang="pt-BR" sz="1600" dirty="0">
              <a:latin typeface="+mn-lt"/>
            </a:endParaRPr>
          </a:p>
        </p:txBody>
      </p:sp>
      <p:pic>
        <p:nvPicPr>
          <p:cNvPr id="25604" name="Picture 2" descr="http://t3.gstatic.com/images?q=tbn:ANd9GcQNP7lzUgP4NRoZKz-md46peV2ATSKF_UBNp6TveqWYWN-7fcDw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36912"/>
            <a:ext cx="28368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23528" y="404664"/>
            <a:ext cx="4464546" cy="585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  <a:latin typeface="Calibri" pitchFamily="34" charset="0"/>
              </a:rPr>
              <a:t>Tipos de Deficiências 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tângulo 1"/>
          <p:cNvSpPr>
            <a:spLocks noChangeArrowheads="1"/>
          </p:cNvSpPr>
          <p:nvPr/>
        </p:nvSpPr>
        <p:spPr bwMode="auto">
          <a:xfrm>
            <a:off x="323528" y="1340768"/>
            <a:ext cx="82089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altLang="pt-BR" sz="2400" dirty="0">
                <a:latin typeface="Calibri" pitchFamily="34" charset="0"/>
              </a:rPr>
              <a:t>d) deficiência mental </a:t>
            </a:r>
            <a:r>
              <a:rPr lang="pt-BR" altLang="pt-BR" sz="2400" b="1" i="1" dirty="0">
                <a:latin typeface="Calibri" pitchFamily="34" charset="0"/>
              </a:rPr>
              <a:t>[intelectual</a:t>
            </a:r>
            <a:r>
              <a:rPr lang="pt-BR" altLang="pt-BR" sz="2400" b="1" dirty="0">
                <a:latin typeface="Calibri" pitchFamily="34" charset="0"/>
              </a:rPr>
              <a:t>]</a:t>
            </a:r>
            <a:r>
              <a:rPr lang="pt-BR" altLang="pt-BR" sz="2400" dirty="0">
                <a:latin typeface="Calibri" pitchFamily="34" charset="0"/>
              </a:rPr>
              <a:t>: funcionamento intelectual significativamente inferior à média, com manifestação antes dos dezoito anos e limitações associadas a duas ou mais áreas de habilidades adaptativas, tais como: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1. comunicação;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2. cuidado pessoal;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3. habilidades sociais;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4. utilização dos recursos da comunidade;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5. saúde e segurança;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6. habilidades acadêmicas;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7. lazer; e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8. trabalho;</a:t>
            </a:r>
          </a:p>
          <a:p>
            <a:pPr algn="just"/>
            <a:r>
              <a:rPr lang="pt-BR" altLang="pt-BR" sz="2400" dirty="0">
                <a:latin typeface="Calibri" pitchFamily="34" charset="0"/>
              </a:rPr>
              <a:t>e) deficiência múltipla - associação de duas ou mais deficiências;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23528" y="404664"/>
            <a:ext cx="4464546" cy="585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  <a:latin typeface="Calibri" pitchFamily="34" charset="0"/>
              </a:rPr>
              <a:t>Tipos de Deficiências 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344488" y="1050925"/>
            <a:ext cx="860425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dirty="0">
                <a:latin typeface="+mn-lt"/>
              </a:rPr>
              <a:t>Lei 12.764/2012</a:t>
            </a:r>
          </a:p>
          <a:p>
            <a:endParaRPr lang="pt-BR" altLang="pt-BR" sz="2000" dirty="0">
              <a:latin typeface="+mn-lt"/>
            </a:endParaRPr>
          </a:p>
          <a:p>
            <a:r>
              <a:rPr lang="pt-BR" altLang="pt-BR" sz="2000" dirty="0">
                <a:latin typeface="+mn-lt"/>
              </a:rPr>
              <a:t>Pessoa com Transtorno do Espectro Autista:</a:t>
            </a:r>
          </a:p>
          <a:p>
            <a:endParaRPr lang="pt-BR" altLang="pt-BR" sz="2000" dirty="0">
              <a:latin typeface="+mn-lt"/>
            </a:endParaRPr>
          </a:p>
          <a:p>
            <a:r>
              <a:rPr lang="pt-BR" altLang="pt-BR" sz="2000" dirty="0">
                <a:latin typeface="+mn-lt"/>
              </a:rPr>
              <a:t>Art. 1, § 1</a:t>
            </a:r>
            <a:r>
              <a:rPr lang="pt-BR" altLang="pt-BR" sz="2000" u="sng" baseline="30000" dirty="0">
                <a:latin typeface="+mn-lt"/>
              </a:rPr>
              <a:t>o</a:t>
            </a:r>
            <a:r>
              <a:rPr lang="pt-BR" altLang="pt-BR" sz="2000" dirty="0">
                <a:latin typeface="+mn-lt"/>
              </a:rPr>
              <a:t>  Para os efeitos desta Lei, é considerada pessoa com transtorno do espectro autista aquela portadora de síndrome clínica caracterizada na forma dos seguintes incisos I ou II: </a:t>
            </a:r>
          </a:p>
          <a:p>
            <a:endParaRPr lang="pt-BR" altLang="pt-BR" sz="2000" dirty="0">
              <a:latin typeface="+mn-lt"/>
            </a:endParaRPr>
          </a:p>
          <a:p>
            <a:r>
              <a:rPr lang="pt-BR" altLang="pt-BR" sz="2000" dirty="0">
                <a:latin typeface="+mn-lt"/>
              </a:rPr>
              <a:t>I - deficiência persistente e clinicamente significativa da comunicação e da interação sociais, manifestada por deficiência marcada de comunicação verbal e não verbal usada para interação social; ausência de reciprocidade social; falência em desenvolver e manter relações apropriadas ao seu nível de desenvolvimento; </a:t>
            </a:r>
          </a:p>
          <a:p>
            <a:endParaRPr lang="pt-BR" altLang="pt-BR" sz="2000" dirty="0">
              <a:latin typeface="+mn-lt"/>
            </a:endParaRPr>
          </a:p>
          <a:p>
            <a:r>
              <a:rPr lang="pt-BR" altLang="pt-BR" sz="2000" dirty="0">
                <a:latin typeface="+mn-lt"/>
              </a:rPr>
              <a:t>II - padrões restritivos e repetitivos de comportamentos, interesses e atividades, manifestados por comportamentos motores ou verbais estereotipados ou por comportamentos sensoriais incomuns; excessiva aderência a rotinas e padrões de comportamento ritualizados; interesses restritos e fixos. </a:t>
            </a:r>
          </a:p>
          <a:p>
            <a:endParaRPr lang="pt-BR" altLang="pt-BR" dirty="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3528" y="404664"/>
            <a:ext cx="4464546" cy="585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1"/>
                </a:solidFill>
                <a:latin typeface="Calibri" pitchFamily="34" charset="0"/>
              </a:rPr>
              <a:t>Tipos de Deficiências 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http://www.senado.gov.br/portaldoservidor/jornal/jornal97/Imagem/defici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579563"/>
            <a:ext cx="429418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tângulo 4"/>
          <p:cNvSpPr>
            <a:spLocks noChangeArrowheads="1"/>
          </p:cNvSpPr>
          <p:nvPr/>
        </p:nvSpPr>
        <p:spPr bwMode="auto">
          <a:xfrm>
            <a:off x="5027613" y="793750"/>
            <a:ext cx="387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32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400">
                <a:latin typeface="Calibri" pitchFamily="34" charset="0"/>
              </a:rPr>
              <a:t>Lei Federal 10.098 - art 2º. - </a:t>
            </a:r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3779838" y="4292600"/>
            <a:ext cx="4857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“</a:t>
            </a:r>
            <a:r>
              <a:rPr lang="pt-BR" sz="1600">
                <a:latin typeface="Calibri" pitchFamily="34" charset="0"/>
              </a:rPr>
              <a:t>possibilidade e condição de alcance para utilização, com , dos espaços, mobiliários e equipamentos urbanos, das edificações, dos transportes e dos sistemas e meios de comunicação, por pessoa portadora de deficiência ou com mobilidade reduzida.” (art 2º., I , Lei N°. 10.098). </a:t>
            </a:r>
          </a:p>
        </p:txBody>
      </p:sp>
      <p:sp>
        <p:nvSpPr>
          <p:cNvPr id="30725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726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727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324475" y="1377950"/>
            <a:ext cx="297656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88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pt-BR" sz="6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ce</a:t>
            </a:r>
            <a:r>
              <a:rPr lang="pt-BR" sz="96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ss</a:t>
            </a:r>
            <a:r>
              <a:rPr lang="pt-BR" sz="6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</a:t>
            </a:r>
            <a:endParaRPr lang="pt-BR" sz="6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96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bi</a:t>
            </a:r>
            <a:r>
              <a:rPr lang="pt-BR" sz="48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lid</a:t>
            </a:r>
            <a:r>
              <a:rPr lang="pt-BR" sz="4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ade</a:t>
            </a:r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pt-B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76375" y="5340350"/>
            <a:ext cx="7294563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seg</a:t>
            </a: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pt-BR" sz="8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</a:t>
            </a: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ç</a:t>
            </a: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sz="8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auto</a:t>
            </a: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nom</a:t>
            </a: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ia</a:t>
            </a:r>
            <a:endParaRPr lang="pt-B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http://2.bp.blogspot.com/_IVpsnoppTFw/S8NMW7MJlPI/AAAAAAAAABk/jbMnkWJ8bwc/s1600/Foto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0713" y="1943100"/>
            <a:ext cx="21732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1" descr="http://cdnx.sempretops.com/wp-content/uploads/green-sidewal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0"/>
            <a:ext cx="165576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3" descr="http://portugues.torange.biz/photo/10/13/Grupo-Crian%C3%A7as-1326210391_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2435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http://t0.gstatic.com/images?q=tbn:ANd9GcRUwIUj53HbGGa_cfWfV8dC7ojyAltuQy7RnDO6fc5KzCNfdZuMg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64782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6" descr="http://t3.gstatic.com/images?q=tbn:ANd9GcTqEyfCX1Wd7GDmgSfRnMzmD00COru08hjkn1CWyDcnhU6Cys84BRv1sy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149600"/>
            <a:ext cx="143986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8" descr="http://t2.gstatic.com/images?q=tbn:ANd9GcRnMOu-70B6wShaRMvm1zXphUX7bjx9DzcOW1dbiunaZMIHm6e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941168"/>
            <a:ext cx="341987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20" descr="data:image/jpeg;base64,/9j/4AAQSkZJRgABAQAAAQABAAD/2wBDAAkGBwgHBgkIBwgKCgkLDRYPDQwMDRsUFRAWIB0iIiAdHx8kKDQsJCYxJx8fLT0tMTU3Ojo6Iys/RD84QzQ5Ojf/2wBDAQoKCg0MDRoPDxo3JR8lNzc3Nzc3Nzc3Nzc3Nzc3Nzc3Nzc3Nzc3Nzc3Nzc3Nzc3Nzc3Nzc3Nzc3Nzc3Nzc3Nzf/wAARCACLALoDASIAAhEBAxEB/8QAHAAAAgMBAQEBAAAAAAAAAAAABAUDBgcCAQAI/8QAPxAAAgECBAQEAwUGBQMFAAAAAQIDBBEABRIhBhMxQSJRYXEUgZEjMkKhwQcVYrHR8CQ0UnLhFiWiM0NUksL/xAAbAQADAQEBAQEAAAAAAAAAAAACAwQFAQAGB//EAC4RAAICAQQBAgQGAgMAAAAAAAECAAMRBBIhMUETUSIjYXEFBjKBkcGhsdHw8f/aAAwDAQACEQMRAD8A1SKGFqoa08RGx9L444qy5a3I62mW15YHUX3tcYAiNRS5g6SPKVD6FdrnWTcg36D+WGFZPUGHRKV8K/4gkEKFKm+k23/p62GDZTjECuzawaYJAW+D8QIaxDA+YvgWgY/vCX1H9MM6iLl1ddCV08ueQWve25wty8XzFvMrt7/2MZfnE/SA28Iw8/8AEdZMnPrI6UcldTBmaWTQNPcA+fTDKKjM6uYGDSRgGREN+XfsSbb3B6X6YTZeKX98UsdbAJY2cbb9benbFyqMxyqpapauoklQQ2TR4dViSCAbA+X970JUGUHM+O/FXCatwVJH2+n8xDTVssCM0UskatszKxW/f59scx1SS6uXMsmn72k3thpRGOen5VXXhJyCAaiO8TrpG9iLX2tf2xNWcMZbWx0DZfHGFlQSHksQzIEvc+Q3G/ngJNZSOMcZixd8FCgqSgk5D6CLhipsfnhXTZfmTa5IaxSgLEpKl+hsQGHS2CI6/M8vjNPUz8kve6RSkqR6jHNw94Fmnsr/AFCTzRywKGeNgpNr4hMy3swIPrj6GqaqbQZXfa9idseTxgMSwxzdFgcSQEHuD8sTUrxRzq00fNjB8Sait/mML/i4htYge+J45UkHgcH0vgswcS0rmuQxyx/D5Q5JsPtGvpa/Y37YsZSzEYzeMkTR/wC8fzxppXxH3wq05lFMHqF+wbGd5mv/AHSsFjtIe2NKqF+xbGe5utszqj/HjlXBnrupWa6jEGqaJfBe7KOx88XvKGPwdM17kxIb/IYrM4+za4uMWvLI7UVNYWHKXYe2CvbgRdI5Mi4qYyVNCR2pFH/m2J8o4Wqs3oviEqIQlyul2YkEee2BsxVqvP8AL6FZChkgsGHozHFvnnp+DsuhcLJOJ3s93tva9/LD6uQMxbj4jM3zCheGR43UhlYg++F3IPlh7n+dJmNbLPFDy0cg6TuQbb7++EvPPpjpI8QcTTqbOYZkTno5YHchS/1tfE83EEN9L8llI/GdJHyIGMAbP62sp4aYRwU7KAWlgj0O1tt26+uGdFmuYZY3NeurKmNF3hNQ6qb9wbnp7Ye1tYYDMqT8G1dlBdSOP+/aXDMeGPiK+sq4K+MCpfmCNoCQp9wxv9MJIOD8zpq9ZtdNLGDuQxU/Qj188Bf9WZpVzM8QgSEC5SdBL0/isDhjRcZ1cb8uTLIJ9IBLxztELedt7YSVoJPM0Kz+O1IuMMPA4/qS5XlOcw55C1PEadgSOa6BxbbyJ8sWc5XArzrHnDQkRgPzUHgIPRQ2w9gML4uNMqSVBEsoqUTmOknRD3W/cjAX/UFZnEwd6TL6aSeYkGaYqZUIOlh1FyATa4O2GFVVeOZmm2/VagtbhD54n2XZalVCRHl8YJkKmFJdDM2gHrceAgE99ycB5nkuZZLSUk2W5pVXksiiQB0AIuVFxboB9MH0sb/EyryoTybC8T3sfIMtvphhHJTiOlgramppzSOHQG0yt1te4P5WO3vdIWwc4MqtNQAG/OPGef8AMqeW1fEdOqmJI6lYYHiAD6SdTAlgtrb79gN8POY2eAzZlli0qLpRlMall9QwOwsb/LBcQgSGFKKvoqtBA6upjCO7Egk7N1/4wU0RqKNIUf7RwVickNqGk+du38sIsLg4hgUuM84lbosmakzZfhZGdZYmsPEwuLG+5/XtiSvqJafeWBWBIDaVZdNxcXJ/Id7YtNXQVVWwmjjaBo00jlsehB1bj2F/+cVGumzYyxIrySSOpkkQxrbYAKbW7eIfMYMDK5buS1hPVKjowLLsszCtiM1KKV5FsxhE8bSC/QFCf59cDVk9Wad55IlQJKyMBEselgSCNgO4IxIaScxxh25qqn32F2+6dwTexuB0xCKXM4v8JHOKmLXflTG4J1Ff/wAk/PHQp8T1taqfhkOUZ1LPXJAriQizFbHYAjv88buw8R98Y/lOZ0OWhZqrheljZlv8RSxgEg2PTr5Y0Wi4uySsKAVfKZxcc5GQX8rkW/PCn5PAh11MoyY3qB9i3tikZjWyLX1FKapY4ebcgoDpO3pfF3kdZKYujBlI2Km4OK5FldFNncjVsqBpHuiHv2A9/TC922cdSRK1V01NyGK1SSG9rRq2+/tiy5UA2XUrA9Yl+thfA2dZvPSSVWWUeRQctW0rVaje3np02/PDGAKmlVXTG4uAOxt0wNjZAg1DmJpRInHuTupGgRMGBH+/D79ojSVGWUEcCa3M52B/hOElWyrxTRS6gFhU6yT93Yn9cE5lxDQVr00EUpZ1YkErYHbtihH+HEU6MWJETzZFOtBHLKoSZbGQA3uD0Py6bYV/AN/F9MXaprzPlccSzGNizK2kA6lt039d8Vdom1H/ABcnXyGFWXqpxK9Po3tTeJnVJFCK+NEYPGRYE9DsMN85VdMJCgB4luQOpsL4TZX/AJmlJ6Xt+eHubJbLaInsGH5Lim0Ycj6z6jQ49Bft/UhyeBNNSHW5QWHpe+PKCMM1QOy6bfXHeUm61fnp/XHtCPtar/en64We5YmNqyCmnaKqPgD+GRfErEWt/D+uGuU/CVOUN8G8jVOuz720EA7Adu++O8spQtMlUKWOY8yRDoYrKPD5gjw7Hb3w64co2moZqepnpaemj1KjqLkAACxseh23OKsfKGO58ZqMjVv9zK9ldRW0NXFEA7NNPHeNWuzk3F+u9v0xaJ6Bsz5rSiOOSGeKMlgCGuAe3nqGIKPL4sypxFPWilmicTKtKVJJCABtTAi1uwGxt54+avk4fqY6aOeOtinVqtfitPMeVCtlFtPh2v0vfHLkZ9MNp5Bk4ZFvww75/wARVmE8fDXErc2kM8GsBIi1r3APUf0w1y2tTNYZ6eneSOaK0qWexVWubC24Avb64Kiz+lmXmyoUllK1Uvw41CQCwZFBY77Hy6euJ6XM6eWoj5MgZgxMngtdHN1sb9AOpPfEas+QSvI8x+2vaRu4PiQ5n++steNYa02Kn/1LNdybKPFv5d8Rz8Sy0sYOb00dQ0qAxmOO+1hfe+3XHHFOUs86P9iyFgEMjWI9L9LYUx5fRminaUA1PIU0iJUNuwU3JANu17HyxcGVjuIzJBTtXaODIps+yJ2vNlD0wIADU9SU36dNrkjBVNW5PUya4J65HvqCtT80fev+He1yfriqfASCuq0eK6pIHQ6rlQxG297f374KGSx61KPIg5YfbqLhjtv/AAfnjxKHxPNU64+KWoU4eFYKSrppmSMqFkLwv0A3VhhQctzCOqrpGy5+TNMHDIVf8B28J8x+eBUoKyHWsOYSgRSMh1E2NlvhXSx1Mk7lpZnkB1Ate/na98LITBIjybRtDHIloyaWaGrkhjmnh1QTBoSzJ+Buo2F+m/phvBmkYmp2qpoAIo2CmZ2JYkLYjuSLnc4R8N1Ff+8BBV1bzU6ghhKxYiw6b9sRuKeozVo6KaEiOUNTvrXUpPbfruO36k4mZRHLubjEvNLn0M8WtIWlCixkFzqIAsN9+/lj2bN3LmNaFwVXU2pwoC+YO9z6YQ8Oc6kNclU08MN0ZmIa5JJ3BjbzO/yxzxNMHy+J0lqJ1Uyc8wjS7jSuzajfp3v2wr0+RiOWtBzg494dWxU1RU1D2qJBVO0SsrKu4XSbAj07+eK0sPw9dG1I0gVHAfmkM1r6SdgL9+nljmnkfn08Rps3ieQGSF1MI6Hdl369PzwvqC8MrT0bSRRx7aKo3ct3vp2ve/bDhWc4MWzIinb5+kteaTcvkrTTBgGNyR1vbAJlub3OIqWSvzOBaKLL2asRDKPGAGBIB3O+1/XY4+bL82Ripoo7g2Np0I/nie+s7+JTo7kWvBMpFC2hoHAvpYn8wcWjO4guUUwuT4iP/EHDGg/Z/A1PHIMymcXP/tAW/M4a1PCkc8UcU9fNpRQLAKL/AJY1LKmsYuvRi6vzBotIgouYh14IwZT8lXXU1CD8SX/IHE9BGDLWA+SkfRsWyj4Xyuil5prpVe1vvr5W72xKOHMojWSSnkqppH8LCOQG4+V8KalxziVaf8zaK1lrXOT7jH9zvgTM8vgy/wCHmgWaqEkj20qCFuPxMQO/T3x3U57U1lXVfC5ZSU5j2USTRFJLWDEnt17XxJlOU5XQVHMSmmjrCrALLOblbXJCn54DyzMclXP88qKa1RCCHkjZtAXZbaR3N9sE7n0xkcTJtcPq3K++fpODnValYjxRwaWUNGGZWJ87qL2xLV5mK9naXLYBpUsBq2IHXt03x9H8NXPTQlRFJHGJHeGS5a9iAWtsQDuPUYLlySilpVlXmzKZ0AKSvvcrubEC29z7YzH1Do+F4EqNS3Lmwc+//kr9DnK19StPDkNojMsJfUBp1HYnw7DfvhzVcijgR48tVjIrC6OAfCbb7fTAmbcN0vxk2XwutOkirKA2o62XVci7dQPO/X68plEuUR881U85lCw8tlFl03sRizTXrbaoPnx7/vM/WUCqlmHGB3HcCxZzk4SeJWZeqSi9rdDhJS0tCrTM2U08PJmMQVnsWsLhhYdN/wA8S5VmXw1csjLIY5rI112HXf67YN4gyjL5nGaPzRZAjaJCoC36n6/kMOsX0bih4EKphqdOtg7lMGf8PSSvqyrkHYFlWUXttubfrjqTO+GlX7CCZmt25i2+uD85p5WpRHV5s0sMgiIp5GA7qbXG5sd8JKLJ4au4DBIgqfbaWKxsdNwTffv9cdS1WXdj/cBqCCBuk4zjJiCwgnBvf/MOCTa3c+W2A6t8oqQXhp4kZjcualr27iwHtviTjfJKjJKlKyjcfCMoBSwurXN9u4wtyfMYqyqWF4oufIxKl2CJ0Fhc9Ohx3ORuAnWUKQpJyI7yuNfi1kSWNbxsujUW1gjt8h1wBwzS/F1yKXAaPxKGTWpN7WI8t8FZZSTQZj8Q5DRkOuiMXsSp3v5DAWQuEkN4zIzDSulwhDEix367+WFPiXactscg8yxBs8ysJHQJRzpcyEyqzBiOuw6AfP8ALHdVLxDmtHPBLBlkEUqlGMN4zY2Prfpa+OEapp1EaJLHc2N3LX26bH32xJzJtJ/w8oYtcWDefW98RsWBwB/ueF7DkmQxw5zLWQTiSj5lKrRRAu+m217nRudsJ2p2qZnhimjqajWWDoSEJ6nqB3/PFhVKh5NJp207nVpfe59Diu5nM2VzzqHjKPcsDfUpN9rbEYbSSTgxdtrOvEc5jw1U5DRUuanNJhVE6GMXjCg76SLe+/nhQvGGcIoQSuQotdtyffDGs4pqs/yGekSk+HSGnJZ1Yk3A2Pp0xRua531N9MP2Z/UJMbAOpucEGS8tDG0Tq+6fbmQN7bm+E2Y5lw/RVqU708a1btpSA05WQn2Ivb1wLRjMKemFCcxqHWVGUvLpLDpuLiwOJeF8rfJMxj/x9S8dRKBI02lmN9rlgLkbjqe2N01si8CY/oF2JY5MHr+KJaBz/wBvipadCgaeXYgN2tYWNv088e5Dm2Z5u7VE+aJT0TQ6lIAKg7d7W7G1/XGjZJl0DSzrIituFkVhcXt+owXSZfT02bTKkSBXjW6gbdTiNyT5jq1UeJlXByJmWaCeGrpxCRKgqpADrN9hvtcgDBeVtG3EOZK2YxxUqzsiVLKtw9h2W359N8aJxLWZTw7R/vKujEVPHsxjiLEEkDoPW2MhzviDLc6z347J6Z0o4EtNEyaOa9j49P8AtsLmxviR1Y5O7uX04ZgMdRrUzHLJUm5tQ5mqNIIU6WhsAX3BBNlH5DEGaxZvNUSCkgn+AeMqCRywrFbBhqNyNhYW2ucVmPiGuilYU9NDNckq04ZhGpsADbt33wQnE3E+aAwjMKTL4olXeOlUKQew1X3+eJ1pG/e0pvtNa7ElryKCuip6mGthWQyhhzFtqN/W23lt5DEGX5RU0cvxGa51HpETIFlbQLlr6rltz8sU+ohzaqnaOozysmkuCFikdkC+u4AvscLP3RUIrTq76nQuTqIJsxU3/wCcOUKrkjgxKVXX1nc/H2mi5k+TPpL5s+le1MC19rfeAwyyHNKPM4ZYEdpIQdH2q21D2OM0psjDmnLzSapGAN7kA6rdO+H2WTS0U8MPNAINkYrZQN7qTc2wFzhh5j00jUDO7I9pZ+JMjfJKI5hk+SUdZFp1TFV1TKdhfTfxD2PywVl8DVdGIswaExmzKsI8APe3p8++LHllWZ4QzjT9mCVPY+399MI86oY6dhU0wanaVyTGhOkg9z5b9hhtlfHEkptAYkjuUvjuhzHMVUUtLz4aQECaM+Jgd7afIWG4xntAplrYzCNNvFdT5Y2TiZcxXLZafJm0T6Lk7X36j6Xxn+U0UmXA0s9AYK2NQ7u/icpv0HRRbp1v9ceR/lmMtT5gjTh0TS5i0coKwtE4XxCzG1htgeuy1cuzKKno9bSRtfoWIP4ffv8ATDjhd3mzpF+EVISNStJsx6dvnjriRUXPlUKut3Opn2HXYE+Qwh+P4jK2IYge/wDMWaKh8whqqjKqmaREdWV6ckyA29LAe/rgB6NVy9omyyRJGqOaagQMuka90BA3GDK6P4ulqcyFWYpuYsaU6ElX3Cgj3sd7Y9kpKmLMqKijzNpFqItbABBo3ABvbz26euBAA8yvPvWP5keqnbMJp2y2ZEFPoSERMDq38Vu24tc+WI8roAEkWrDTC5JAFyLm/fE0L1evNH/eLA0jhVbQlmFu5tc2JPpjlc7lgy9WhgjjqHJDmNze3Q7g9z2wYUk4Bk9rKBnZiSyNS5fSPTwwzHmqVNhuL7HCRsyymlY05jiYxHRqdvEbbXPrjx2nqZ6d5mlDodk5rNff1O/bAcvDqyyvIZN3Yt93zw8BV75kbsD0MTR2mtmyIewY/UjDrNdK08ZQ3f723bvhPmMFPR8TQQz1PNBjOpodtPTY9d8Nq6HUeaj3iK6VB6++N8kFZDW4ZsAS68L1cdUZnC2kkIZgDfsP6HDGTbOIye8f6nCfhXxR07qB4qZPy2w4qwRmVM3mrD6Wxkv+oxi9cxH+06D4jhOsUprVQHZb2uAb4xnLqikioZWhoeQj/Zs6R9SBq6X8rb+lsb5xRAKnJKuMkDVEwvfptj8+ULyx5WiU1RDPN8ZLriDauZHYqGAB+7bTbE7qCJQhIbIhiSUsYmk1PBDGyMZFH3o2Yr09wPbHkCq+aUkAZWSRWkeQm6sn2gDE97gdd8FUeU1y0a040rFyeUFdBsofVbf1t9MO6DJIkkWoqqlI7KIwJbb/AMI9PQYJV29dRbahHbk5aAcG5nLyqtp8uCEKiaYyARbV4hvv+EW67euBpKKbMIwIaZ1MkUyaXfY8xieg6Ebd8S1nEeRZPzUihqKqZbagselb9vE1u9vPBa5zW5hUSU1J8PSQpEsxaFCzWN9voB5dfQnCVo2uXA5MauqscbVGB9YPFkNbRQwy1ctNFHEy8u++ki5v1t1+uFciZNG8sLSTV0gJcoi+DUbna9hub9DgHNIGrqrUJZDIzPq1sdKhT1AJPYYX/ut63iChyulkdZZZFVpEYgrtdmHkQoa2PDk4HcN2sY5duBj9/M2LgcVE+UQyVNP8OWuFQvqOgbKT6nrb1xYTGryM7KGVRp0kXGIYlFPDEEFh29hsMTQTa0BQAhzcXNj07eeKPiMnUAQRZaJ5NcKRXP8AqIF8C59klHxDTxxyDlVcbaoJdI2by6bj++uOo8nh5pkMryRbiIarad9wfPEskaU7R8lDGuq3U9ex/vzwg1OoJMrNtTMFHczLIa+oHGSUElK8RjcpKzNqPhB7jp0O2HGbFDnjDSrvZ/Dpuep/4xNXQQU3HSZiJRGK481lfYKwUI4B9xf5+uJZKV5c/NSsV415gZyR5kbYRaccgeIVaZOGiCtyetkm5sFLRhGF9MoYNq63uD57++AJcqzRWJGWUjXBBKVkyk739fLF65Y1GwbfHjqbgAMflicXMB1HENnIYj9zKDBl1UswSTKmhRjduXWBgTt2KjfYb3x6+XytKdSSLGDcD73yuDi3VrCKJ2KkEHa19z62OEeW5oslO4raY2VjpKswLDzN74clhIJxFOWHBaJ8yhSKAGBHE69ARbY+WDki1orliNQva3TBb1WXc0s5eEkW1Lew9Te/pgCXMpI5XjRSyqxAbQu4Hzw9MsOJO2M8xrmqiPMqMqAqgldth54sM9TDFRKZp4ox5u4GBhlJqm1ZgEkA6IF2H1vfHlaMqymmJhFLFKh+6iAt8gLm+Ni3VitScZmbp9XRbeKlYc+fEJoKWbMaeH4qvqKeni1CnNJPJAxUm/iKsNW/Tp+pNGTPCxlyrNc2SRhYzvUM+3leXV/LFUqeLa2loaiWiyt52UFhJUAqNu/t8xik1XGnEGczww1eZyRQTMAYqUaNIuBtbf6k4hS4WDdCtS02lKmBUeRNSzuro6OIDiTiaqlC7/D/ABBBb0KoBq9rHCap4xyh/h4srympRrW5zqsSSAnZjvq+dhhbQcFQCl5skVRzXs0krtpVW6jYHxbn54Jio4GhimiWV2RkB8WoMvRX26JckdhcYRZeqrxz9o6vRZPzSTmc1OcV0p28KgAyLRjVZSe7Hfpv2woGU11XKzhGOpr65DqcAdL9T09f54tUSAGpkplY8yEvfT4A2r7oIFr36jrYj0w+khpmjSSijhgjZRfSLG3YevrjPfUPvGB31NildNTWdqASkUlBNHkzy1TJojOhmbxb22APbfHVHw9qqI3khpJbwiQJVKRG7PugJAPrc+e2LBR5QjRS0rlZEkILCRQV2a4PiubjCuvzfKsmk5bpHIEUoqU7W1W2uSN/f2xoMRxkc/SRaI2kO4bPHnHH0EEkyOuqpIlphSrGIksIgbIwvq69Bfp1vh/wRlUceY1OYylHejj5IYG+liBcDy2A+uM/z3jGWrhaGAtBFaxSLwi3y3P5Y1ngmi+F4Iy5WTRJOqySqRaxc3sflYYNFxEuhJ3E8ywVGrkRRi12UC/l54nhVESz6RGqgXbpiBg7SuEKghtI1Y7MfKXW55kvRA3mfIYcozFs2JRv2i8fT5JmEVJlsEbaUElQ0qm7g3so3FjYXvv2xZ5J4ZcsFUaheVNCJIrMLHuPe+EXFHD+WZ1KGrYDLMp0CRXZCfex6dfrikZrna8M1VRk0K1MkMDqkKGTWANmIN9xtcbE4YU+ExaNlx7yz8aZfBWrSVVSFenhcyOslyp8NtwOvY29Mc5fmkVejtSTj4m26t9wn26ge2JmrI80yMsr6gUNm8j0xVs4r8ul5Byp2aZLXXcaWtZjc7je9rWvbGUamc7RNexlX4veXiknlamVpGUyWIYJ0uDY2+hx6ZDa7AjAuXQtDRwRMxkZU3byPlgiTzsRbviMrg4jAeJ4xDA3I98DSwwsD4kJPXHbaWJ8Xvjhox/ztjozBOILLQ07mzxowPXYYD/cOWf/AAo/phjpIY+IH3x5t/qXBgsIOBFXFlbFNBClFmplDS2cQSgdibeHCaOlSBEeN5NiD4nJ39sPM2hpYaZLUyCKNtWlFsBt6YRtITGt2uABse+PpNDYmroY7cHqfH6is0sFXqWlAJaTS/iUqRY9N8KM9y/KOHM64eiy7J6AU2Yll50qtK6m4UEFyQCC1+nlhhl8vMpgT5YMz3hqt4qj4dqKSpSP92a3kaRD1uhAHnuhxiaEbWdDK9C2DiNY6GRqNJJWl54JURop0BO1x3IA6/lgepZIlq2qGSOKdgZAbAbb4Al45OXzSRPlckixyNGJOcAHI/0+G5/LvhJnvHT53QxRQ5RHDOftebJNrCAA3/CNWxxb6K1j4JqqXfG6Pa/OI6ahgjhgWRIvCGYbAMetu+/tgI8S/BtGzxa5GuI42iKCw73O3Qqe3XrisT081ZRRB2hlqVClWSUuEP3tltZSAL+e/wA8GpBJmU8UcaPPVKhCrCxa7EdT2B2HfviZlHk8zUWmp2BUYXzkybMM4rK6YPKyi58UcY1KR237H64noeDqziSVHrIpIqVWJ1v4TY9VXzBPv74tGR8Nw5Qfi800PJe6U8S+FfIkndm/u2FWcftBrp86fJ+G8rFVOraPFvc7XNgRZd+pwSq5O4z11tKL6dY4jEcBcOUJWWOgSSRLeKRid79bXti30ah6ZwCNLdbdL9iPTvhHllLnk9N/3pqOOXb/AC12Hsb4aRUcEA16V1AfeIG3t5YMMBI2UsB7Q11lEbSNJHEAPE+nYepN8VXM+PuH8ugZhmEdVNey8k6x9RtjzinL486yeeiV2TngHmQHZtwRqXuNsZWcuyXJ87mjzz4mojSBHVmjLLqJYG4X8OwtfFCGSOmO4/q/2ns1Q8eV5S88jNca2JOnyCgYpeaZtU5jnc2Y1VMYamWYNy7GykAAix36DFtPGOT5Vl5h4YoUatmOkFaflhfXzY9P64rVPRtDP8XXyGap1GQpe6g9dz387Y7YeMEzlYGesQgnOYZJhSSSwwTMSY4rHr12P/GCMsyqqeqJ0mKISA+IdbHDFzmsKLUSRQMp8WnUOh37dMPcjqoa+AvGvLdGtJHbdT74Q+psVMACUqgZhkx1RRlIQGsSRcnEjKWFr2H544QkAWHXHpYDfVv5Xxl4zLc4E+SFEJ6H2xIacOpsT0744XzY7dQQMGiLTFe/Xpfrg1WKZookiKrbrtfbEFh64LqmIJ3wBrP9nHds8DBcxLT0cq7XKk+WKzzPsrgdrYf1G9MwO+2K2pPJGNT8Eb5bj6z53WLkgyx5JIWo1JNzbDKHjHI+H4KiDMZat59LEwRREghrgWPQYT8P/wCVb+++HlDRUshad6eJpdX32QE/XGfp8jVP+8HTYDnMr0mU1OfmXNKJ2ohVKwSGVSxVD036gm1zbucA5vw9nNM5r6iGE0cEelGV1Cg3AAsdxf079ewxoUZIqqeMW0N1Fuu+K7+0upmiyxII5CsUxUuo72e49twPpi9xxNGm4sSB4OJUaWCrbM8tlpg8kMsA0q73sxU3PXyxpP7P4Ph6OWWSVZJWcoWWwKAfhuOtrnFR4ymkgy6jigIiR41D8oBSw3NiRvh5wA7Nw9GWYkl3H5jCkUEnMuLstQHg8y11ksMlQKaM6nO8z+S+V/XDCip6CHnfBwxwSOdUpRNDOT3J74QRbV1QRtsuDJJHWsQhjf3w0rniJV+c4jh4yejyf/YYWV1fT0FnqXspNizOLD64RcRZjWJLPElQ6okV1C7WNr4yPiDMKuvlR6ydpWjWyavw33Nhjq147njbngTTMy47yuhWY0k4qmVvs0Xa3z6WH9BjOM34nmrsyq5oqWFVqY1iZGGoWBJ2HT8WK+zFj4iT74IhiQ1EQK3u8QPsSb4LrqD33HVDFFllEauoAWQrsx6qP6nHtbUnJykk6h80kXUlOxulIh6E26uevph7lEUc+b0EUyK8bVZ1KwuDpiZl+hAOM+nqZqqWSoqJDJNMxaR26sTgAc8zoEJGaZg1WKmSqkkkBudbEqfcdLYvHCuYiTNFqIojFHVJpZdV+guN/Q6h7HGddDttfFv4RYhKQA2tK1vrgLFBUwwcGaS7632ICAbeeJhpOwUWPpgOwGqwtYG2CIjuuM7EpyYbTMNdzfpYC+GtfIsOXq1vF1JI6YRREhxY4ZZoxFGm/UH9MNQRTnmV+tqhqbYefXAHxi/6P5YjqZX+MZNR02G2FzsQ7AWsCe2CKCeDcT//2Q=="/>
          <p:cNvSpPr>
            <a:spLocks noChangeAspect="1" noChangeArrowheads="1"/>
          </p:cNvSpPr>
          <p:nvPr/>
        </p:nvSpPr>
        <p:spPr bwMode="auto">
          <a:xfrm>
            <a:off x="63500" y="-431800"/>
            <a:ext cx="1162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53" name="AutoShape 22" descr="data:image/jpeg;base64,/9j/4AAQSkZJRgABAQAAAQABAAD/2wBDAAkGBwgHBgkIBwgKCgkLDRYPDQwMDRsUFRAWIB0iIiAdHx8kKDQsJCYxJx8fLT0tMTU3Ojo6Iys/RD84QzQ5Ojf/2wBDAQoKCg0MDRoPDxo3JR8lNzc3Nzc3Nzc3Nzc3Nzc3Nzc3Nzc3Nzc3Nzc3Nzc3Nzc3Nzc3Nzc3Nzc3Nzc3Nzc3Nzf/wAARCACLALoDASIAAhEBAxEB/8QAHAAAAgMBAQEBAAAAAAAAAAAABAUDBgcCAQAI/8QAPxAAAgECBAQEAwUGBQMFAAAAAQIDBBEABRIhBhMxQSJRYXEUgZEjMkKhwQcVYrHR8CQ0UnLhFiWiM0NUksL/xAAbAQADAQEBAQEAAAAAAAAAAAACAwQFAQAGB//EAC4RAAICAQQBAgQGAgMAAAAAAAECAAMRBBIhMUETUSIjYXEFBjKBkcGhsdHw8f/aAAwDAQACEQMRAD8A1SKGFqoa08RGx9L444qy5a3I62mW15YHUX3tcYAiNRS5g6SPKVD6FdrnWTcg36D+WGFZPUGHRKV8K/4gkEKFKm+k23/p62GDZTjECuzawaYJAW+D8QIaxDA+YvgWgY/vCX1H9MM6iLl1ddCV08ueQWve25wty8XzFvMrt7/2MZfnE/SA28Iw8/8AEdZMnPrI6UcldTBmaWTQNPcA+fTDKKjM6uYGDSRgGREN+XfsSbb3B6X6YTZeKX98UsdbAJY2cbb9benbFyqMxyqpapauoklQQ2TR4dViSCAbA+X970JUGUHM+O/FXCatwVJH2+n8xDTVssCM0UskatszKxW/f59scx1SS6uXMsmn72k3thpRGOen5VXXhJyCAaiO8TrpG9iLX2tf2xNWcMZbWx0DZfHGFlQSHksQzIEvc+Q3G/ngJNZSOMcZixd8FCgqSgk5D6CLhipsfnhXTZfmTa5IaxSgLEpKl+hsQGHS2CI6/M8vjNPUz8kve6RSkqR6jHNw94Fmnsr/AFCTzRywKGeNgpNr4hMy3swIPrj6GqaqbQZXfa9idseTxgMSwxzdFgcSQEHuD8sTUrxRzq00fNjB8Sait/mML/i4htYge+J45UkHgcH0vgswcS0rmuQxyx/D5Q5JsPtGvpa/Y37YsZSzEYzeMkTR/wC8fzxppXxH3wq05lFMHqF+wbGd5mv/AHSsFjtIe2NKqF+xbGe5utszqj/HjlXBnrupWa6jEGqaJfBe7KOx88XvKGPwdM17kxIb/IYrM4+za4uMWvLI7UVNYWHKXYe2CvbgRdI5Mi4qYyVNCR2pFH/m2J8o4Wqs3oviEqIQlyul2YkEee2BsxVqvP8AL6FZChkgsGHozHFvnnp+DsuhcLJOJ3s93tva9/LD6uQMxbj4jM3zCheGR43UhlYg++F3IPlh7n+dJmNbLPFDy0cg6TuQbb7++EvPPpjpI8QcTTqbOYZkTno5YHchS/1tfE83EEN9L8llI/GdJHyIGMAbP62sp4aYRwU7KAWlgj0O1tt26+uGdFmuYZY3NeurKmNF3hNQ6qb9wbnp7Ye1tYYDMqT8G1dlBdSOP+/aXDMeGPiK+sq4K+MCpfmCNoCQp9wxv9MJIOD8zpq9ZtdNLGDuQxU/Qj188Bf9WZpVzM8QgSEC5SdBL0/isDhjRcZ1cb8uTLIJ9IBLxztELedt7YSVoJPM0Kz+O1IuMMPA4/qS5XlOcw55C1PEadgSOa6BxbbyJ8sWc5XArzrHnDQkRgPzUHgIPRQ2w9gML4uNMqSVBEsoqUTmOknRD3W/cjAX/UFZnEwd6TL6aSeYkGaYqZUIOlh1FyATa4O2GFVVeOZmm2/VagtbhD54n2XZalVCRHl8YJkKmFJdDM2gHrceAgE99ycB5nkuZZLSUk2W5pVXksiiQB0AIuVFxboB9MH0sb/EyryoTybC8T3sfIMtvphhHJTiOlgramppzSOHQG0yt1te4P5WO3vdIWwc4MqtNQAG/OPGef8AMqeW1fEdOqmJI6lYYHiAD6SdTAlgtrb79gN8POY2eAzZlli0qLpRlMall9QwOwsb/LBcQgSGFKKvoqtBA6upjCO7Egk7N1/4wU0RqKNIUf7RwVickNqGk+du38sIsLg4hgUuM84lbosmakzZfhZGdZYmsPEwuLG+5/XtiSvqJafeWBWBIDaVZdNxcXJ/Id7YtNXQVVWwmjjaBo00jlsehB1bj2F/+cVGumzYyxIrySSOpkkQxrbYAKbW7eIfMYMDK5buS1hPVKjowLLsszCtiM1KKV5FsxhE8bSC/QFCf59cDVk9Wad55IlQJKyMBEselgSCNgO4IxIaScxxh25qqn32F2+6dwTexuB0xCKXM4v8JHOKmLXflTG4J1Ff/wAk/PHQp8T1taqfhkOUZ1LPXJAriQizFbHYAjv88buw8R98Y/lOZ0OWhZqrheljZlv8RSxgEg2PTr5Y0Wi4uySsKAVfKZxcc5GQX8rkW/PCn5PAh11MoyY3qB9i3tikZjWyLX1FKapY4ebcgoDpO3pfF3kdZKYujBlI2Km4OK5FldFNncjVsqBpHuiHv2A9/TC922cdSRK1V01NyGK1SSG9rRq2+/tiy5UA2XUrA9Yl+thfA2dZvPSSVWWUeRQctW0rVaje3np02/PDGAKmlVXTG4uAOxt0wNjZAg1DmJpRInHuTupGgRMGBH+/D79ojSVGWUEcCa3M52B/hOElWyrxTRS6gFhU6yT93Yn9cE5lxDQVr00EUpZ1YkErYHbtihH+HEU6MWJETzZFOtBHLKoSZbGQA3uD0Py6bYV/AN/F9MXaprzPlccSzGNizK2kA6lt039d8Vdom1H/ABcnXyGFWXqpxK9Po3tTeJnVJFCK+NEYPGRYE9DsMN85VdMJCgB4luQOpsL4TZX/AJmlJ6Xt+eHubJbLaInsGH5Lim0Ycj6z6jQ49Bft/UhyeBNNSHW5QWHpe+PKCMM1QOy6bfXHeUm61fnp/XHtCPtar/en64We5YmNqyCmnaKqPgD+GRfErEWt/D+uGuU/CVOUN8G8jVOuz720EA7Adu++O8spQtMlUKWOY8yRDoYrKPD5gjw7Hb3w64co2moZqepnpaemj1KjqLkAACxseh23OKsfKGO58ZqMjVv9zK9ldRW0NXFEA7NNPHeNWuzk3F+u9v0xaJ6Bsz5rSiOOSGeKMlgCGuAe3nqGIKPL4sypxFPWilmicTKtKVJJCABtTAi1uwGxt54+avk4fqY6aOeOtinVqtfitPMeVCtlFtPh2v0vfHLkZ9MNp5Bk4ZFvww75/wARVmE8fDXErc2kM8GsBIi1r3APUf0w1y2tTNYZ6eneSOaK0qWexVWubC24Avb64Kiz+lmXmyoUllK1Uvw41CQCwZFBY77Hy6euJ6XM6eWoj5MgZgxMngtdHN1sb9AOpPfEas+QSvI8x+2vaRu4PiQ5n++steNYa02Kn/1LNdybKPFv5d8Rz8Sy0sYOb00dQ0qAxmOO+1hfe+3XHHFOUs86P9iyFgEMjWI9L9LYUx5fRminaUA1PIU0iJUNuwU3JANu17HyxcGVjuIzJBTtXaODIps+yJ2vNlD0wIADU9SU36dNrkjBVNW5PUya4J65HvqCtT80fev+He1yfriqfASCuq0eK6pIHQ6rlQxG297f374KGSx61KPIg5YfbqLhjtv/AAfnjxKHxPNU64+KWoU4eFYKSrppmSMqFkLwv0A3VhhQctzCOqrpGy5+TNMHDIVf8B28J8x+eBUoKyHWsOYSgRSMh1E2NlvhXSx1Mk7lpZnkB1Ate/na98LITBIjybRtDHIloyaWaGrkhjmnh1QTBoSzJ+Buo2F+m/phvBmkYmp2qpoAIo2CmZ2JYkLYjuSLnc4R8N1Ff+8BBV1bzU6ghhKxYiw6b9sRuKeozVo6KaEiOUNTvrXUpPbfruO36k4mZRHLubjEvNLn0M8WtIWlCixkFzqIAsN9+/lj2bN3LmNaFwVXU2pwoC+YO9z6YQ8Oc6kNclU08MN0ZmIa5JJ3BjbzO/yxzxNMHy+J0lqJ1Uyc8wjS7jSuzajfp3v2wr0+RiOWtBzg494dWxU1RU1D2qJBVO0SsrKu4XSbAj07+eK0sPw9dG1I0gVHAfmkM1r6SdgL9+nljmnkfn08Rps3ieQGSF1MI6Hdl369PzwvqC8MrT0bSRRx7aKo3ct3vp2ve/bDhWc4MWzIinb5+kteaTcvkrTTBgGNyR1vbAJlub3OIqWSvzOBaKLL2asRDKPGAGBIB3O+1/XY4+bL82Ripoo7g2Np0I/nie+s7+JTo7kWvBMpFC2hoHAvpYn8wcWjO4guUUwuT4iP/EHDGg/Z/A1PHIMymcXP/tAW/M4a1PCkc8UcU9fNpRQLAKL/AJY1LKmsYuvRi6vzBotIgouYh14IwZT8lXXU1CD8SX/IHE9BGDLWA+SkfRsWyj4Xyuil5prpVe1vvr5W72xKOHMojWSSnkqppH8LCOQG4+V8KalxziVaf8zaK1lrXOT7jH9zvgTM8vgy/wCHmgWaqEkj20qCFuPxMQO/T3x3U57U1lXVfC5ZSU5j2USTRFJLWDEnt17XxJlOU5XQVHMSmmjrCrALLOblbXJCn54DyzMclXP88qKa1RCCHkjZtAXZbaR3N9sE7n0xkcTJtcPq3K++fpODnValYjxRwaWUNGGZWJ87qL2xLV5mK9naXLYBpUsBq2IHXt03x9H8NXPTQlRFJHGJHeGS5a9iAWtsQDuPUYLlySilpVlXmzKZ0AKSvvcrubEC29z7YzH1Do+F4EqNS3Lmwc+//kr9DnK19StPDkNojMsJfUBp1HYnw7DfvhzVcijgR48tVjIrC6OAfCbb7fTAmbcN0vxk2XwutOkirKA2o62XVci7dQPO/X68plEuUR881U85lCw8tlFl03sRizTXrbaoPnx7/vM/WUCqlmHGB3HcCxZzk4SeJWZeqSi9rdDhJS0tCrTM2U08PJmMQVnsWsLhhYdN/wA8S5VmXw1csjLIY5rI112HXf67YN4gyjL5nGaPzRZAjaJCoC36n6/kMOsX0bih4EKphqdOtg7lMGf8PSSvqyrkHYFlWUXttubfrjqTO+GlX7CCZmt25i2+uD85p5WpRHV5s0sMgiIp5GA7qbXG5sd8JKLJ4au4DBIgqfbaWKxsdNwTffv9cdS1WXdj/cBqCCBuk4zjJiCwgnBvf/MOCTa3c+W2A6t8oqQXhp4kZjcualr27iwHtviTjfJKjJKlKyjcfCMoBSwurXN9u4wtyfMYqyqWF4oufIxKl2CJ0Fhc9Ohx3ORuAnWUKQpJyI7yuNfi1kSWNbxsujUW1gjt8h1wBwzS/F1yKXAaPxKGTWpN7WI8t8FZZSTQZj8Q5DRkOuiMXsSp3v5DAWQuEkN4zIzDSulwhDEix367+WFPiXactscg8yxBs8ysJHQJRzpcyEyqzBiOuw6AfP8ALHdVLxDmtHPBLBlkEUqlGMN4zY2Prfpa+OEapp1EaJLHc2N3LX26bH32xJzJtJ/w8oYtcWDefW98RsWBwB/ueF7DkmQxw5zLWQTiSj5lKrRRAu+m217nRudsJ2p2qZnhimjqajWWDoSEJ6nqB3/PFhVKh5NJp207nVpfe59Diu5nM2VzzqHjKPcsDfUpN9rbEYbSSTgxdtrOvEc5jw1U5DRUuanNJhVE6GMXjCg76SLe+/nhQvGGcIoQSuQotdtyffDGs4pqs/yGekSk+HSGnJZ1Yk3A2Pp0xRua531N9MP2Z/UJMbAOpucEGS8tDG0Tq+6fbmQN7bm+E2Y5lw/RVqU708a1btpSA05WQn2Ivb1wLRjMKemFCcxqHWVGUvLpLDpuLiwOJeF8rfJMxj/x9S8dRKBI02lmN9rlgLkbjqe2N01si8CY/oF2JY5MHr+KJaBz/wBvipadCgaeXYgN2tYWNv088e5Dm2Z5u7VE+aJT0TQ6lIAKg7d7W7G1/XGjZJl0DSzrIituFkVhcXt+owXSZfT02bTKkSBXjW6gbdTiNyT5jq1UeJlXByJmWaCeGrpxCRKgqpADrN9hvtcgDBeVtG3EOZK2YxxUqzsiVLKtw9h2W359N8aJxLWZTw7R/vKujEVPHsxjiLEEkDoPW2MhzviDLc6z347J6Z0o4EtNEyaOa9j49P8AtsLmxviR1Y5O7uX04ZgMdRrUzHLJUm5tQ5mqNIIU6WhsAX3BBNlH5DEGaxZvNUSCkgn+AeMqCRywrFbBhqNyNhYW2ucVmPiGuilYU9NDNckq04ZhGpsADbt33wQnE3E+aAwjMKTL4olXeOlUKQew1X3+eJ1pG/e0pvtNa7ElryKCuip6mGthWQyhhzFtqN/W23lt5DEGX5RU0cvxGa51HpETIFlbQLlr6rltz8sU+ohzaqnaOozysmkuCFikdkC+u4AvscLP3RUIrTq76nQuTqIJsxU3/wCcOUKrkjgxKVXX1nc/H2mi5k+TPpL5s+le1MC19rfeAwyyHNKPM4ZYEdpIQdH2q21D2OM0psjDmnLzSapGAN7kA6rdO+H2WTS0U8MPNAINkYrZQN7qTc2wFzhh5j00jUDO7I9pZ+JMjfJKI5hk+SUdZFp1TFV1TKdhfTfxD2PywVl8DVdGIswaExmzKsI8APe3p8++LHllWZ4QzjT9mCVPY+399MI86oY6dhU0wanaVyTGhOkg9z5b9hhtlfHEkptAYkjuUvjuhzHMVUUtLz4aQECaM+Jgd7afIWG4xntAplrYzCNNvFdT5Y2TiZcxXLZafJm0T6Lk7X36j6Xxn+U0UmXA0s9AYK2NQ7u/icpv0HRRbp1v9ceR/lmMtT5gjTh0TS5i0coKwtE4XxCzG1htgeuy1cuzKKno9bSRtfoWIP4ffv8ATDjhd3mzpF+EVISNStJsx6dvnjriRUXPlUKut3Opn2HXYE+Qwh+P4jK2IYge/wDMWaKh8whqqjKqmaREdWV6ckyA29LAe/rgB6NVy9omyyRJGqOaagQMuka90BA3GDK6P4ulqcyFWYpuYsaU6ElX3Cgj3sd7Y9kpKmLMqKijzNpFqItbABBo3ABvbz26euBAA8yvPvWP5keqnbMJp2y2ZEFPoSERMDq38Vu24tc+WI8roAEkWrDTC5JAFyLm/fE0L1evNH/eLA0jhVbQlmFu5tc2JPpjlc7lgy9WhgjjqHJDmNze3Q7g9z2wYUk4Bk9rKBnZiSyNS5fSPTwwzHmqVNhuL7HCRsyymlY05jiYxHRqdvEbbXPrjx2nqZ6d5mlDodk5rNff1O/bAcvDqyyvIZN3Yt93zw8BV75kbsD0MTR2mtmyIewY/UjDrNdK08ZQ3f723bvhPmMFPR8TQQz1PNBjOpodtPTY9d8Nq6HUeaj3iK6VB6++N8kFZDW4ZsAS68L1cdUZnC2kkIZgDfsP6HDGTbOIye8f6nCfhXxR07qB4qZPy2w4qwRmVM3mrD6Wxkv+oxi9cxH+06D4jhOsUprVQHZb2uAb4xnLqikioZWhoeQj/Zs6R9SBq6X8rb+lsb5xRAKnJKuMkDVEwvfptj8+ULyx5WiU1RDPN8ZLriDauZHYqGAB+7bTbE7qCJQhIbIhiSUsYmk1PBDGyMZFH3o2Yr09wPbHkCq+aUkAZWSRWkeQm6sn2gDE97gdd8FUeU1y0a040rFyeUFdBsofVbf1t9MO6DJIkkWoqqlI7KIwJbb/AMI9PQYJV29dRbahHbk5aAcG5nLyqtp8uCEKiaYyARbV4hvv+EW67euBpKKbMIwIaZ1MkUyaXfY8xieg6Ebd8S1nEeRZPzUihqKqZbagselb9vE1u9vPBa5zW5hUSU1J8PSQpEsxaFCzWN9voB5dfQnCVo2uXA5MauqscbVGB9YPFkNbRQwy1ctNFHEy8u++ki5v1t1+uFciZNG8sLSTV0gJcoi+DUbna9hub9DgHNIGrqrUJZDIzPq1sdKhT1AJPYYX/ut63iChyulkdZZZFVpEYgrtdmHkQoa2PDk4HcN2sY5duBj9/M2LgcVE+UQyVNP8OWuFQvqOgbKT6nrb1xYTGryM7KGVRp0kXGIYlFPDEEFh29hsMTQTa0BQAhzcXNj07eeKPiMnUAQRZaJ5NcKRXP8AqIF8C59klHxDTxxyDlVcbaoJdI2by6bj++uOo8nh5pkMryRbiIarad9wfPEskaU7R8lDGuq3U9ex/vzwg1OoJMrNtTMFHczLIa+oHGSUElK8RjcpKzNqPhB7jp0O2HGbFDnjDSrvZ/Dpuep/4xNXQQU3HSZiJRGK481lfYKwUI4B9xf5+uJZKV5c/NSsV415gZyR5kbYRaccgeIVaZOGiCtyetkm5sFLRhGF9MoYNq63uD57++AJcqzRWJGWUjXBBKVkyk739fLF65Y1GwbfHjqbgAMflicXMB1HENnIYj9zKDBl1UswSTKmhRjduXWBgTt2KjfYb3x6+XytKdSSLGDcD73yuDi3VrCKJ2KkEHa19z62OEeW5oslO4raY2VjpKswLDzN74clhIJxFOWHBaJ8yhSKAGBHE69ARbY+WDki1orliNQva3TBb1WXc0s5eEkW1Lew9Te/pgCXMpI5XjRSyqxAbQu4Hzw9MsOJO2M8xrmqiPMqMqAqgldth54sM9TDFRKZp4ox5u4GBhlJqm1ZgEkA6IF2H1vfHlaMqymmJhFLFKh+6iAt8gLm+Ni3VitScZmbp9XRbeKlYc+fEJoKWbMaeH4qvqKeni1CnNJPJAxUm/iKsNW/Tp+pNGTPCxlyrNc2SRhYzvUM+3leXV/LFUqeLa2loaiWiyt52UFhJUAqNu/t8xik1XGnEGczww1eZyRQTMAYqUaNIuBtbf6k4hS4WDdCtS02lKmBUeRNSzuro6OIDiTiaqlC7/D/ABBBb0KoBq9rHCap4xyh/h4srympRrW5zqsSSAnZjvq+dhhbQcFQCl5skVRzXs0krtpVW6jYHxbn54Jio4GhimiWV2RkB8WoMvRX26JckdhcYRZeqrxz9o6vRZPzSTmc1OcV0p28KgAyLRjVZSe7Hfpv2woGU11XKzhGOpr65DqcAdL9T09f54tUSAGpkplY8yEvfT4A2r7oIFr36jrYj0w+khpmjSSijhgjZRfSLG3YevrjPfUPvGB31NildNTWdqASkUlBNHkzy1TJojOhmbxb22APbfHVHw9qqI3khpJbwiQJVKRG7PugJAPrc+e2LBR5QjRS0rlZEkILCRQV2a4PiubjCuvzfKsmk5bpHIEUoqU7W1W2uSN/f2xoMRxkc/SRaI2kO4bPHnHH0EEkyOuqpIlphSrGIksIgbIwvq69Bfp1vh/wRlUceY1OYylHejj5IYG+liBcDy2A+uM/z3jGWrhaGAtBFaxSLwi3y3P5Y1ngmi+F4Iy5WTRJOqySqRaxc3sflYYNFxEuhJ3E8ywVGrkRRi12UC/l54nhVESz6RGqgXbpiBg7SuEKghtI1Y7MfKXW55kvRA3mfIYcozFs2JRv2i8fT5JmEVJlsEbaUElQ0qm7g3so3FjYXvv2xZ5J4ZcsFUaheVNCJIrMLHuPe+EXFHD+WZ1KGrYDLMp0CRXZCfex6dfrikZrna8M1VRk0K1MkMDqkKGTWANmIN9xtcbE4YU+ExaNlx7yz8aZfBWrSVVSFenhcyOslyp8NtwOvY29Mc5fmkVejtSTj4m26t9wn26ge2JmrI80yMsr6gUNm8j0xVs4r8ul5Byp2aZLXXcaWtZjc7je9rWvbGUamc7RNexlX4veXiknlamVpGUyWIYJ0uDY2+hx6ZDa7AjAuXQtDRwRMxkZU3byPlgiTzsRbviMrg4jAeJ4xDA3I98DSwwsD4kJPXHbaWJ8Xvjhox/ztjozBOILLQ07mzxowPXYYD/cOWf/AAo/phjpIY+IH3x5t/qXBgsIOBFXFlbFNBClFmplDS2cQSgdibeHCaOlSBEeN5NiD4nJ39sPM2hpYaZLUyCKNtWlFsBt6YRtITGt2uABse+PpNDYmroY7cHqfH6is0sFXqWlAJaTS/iUqRY9N8KM9y/KOHM64eiy7J6AU2Yll50qtK6m4UEFyQCC1+nlhhl8vMpgT5YMz3hqt4qj4dqKSpSP92a3kaRD1uhAHnuhxiaEbWdDK9C2DiNY6GRqNJJWl54JURop0BO1x3IA6/lgepZIlq2qGSOKdgZAbAbb4Al45OXzSRPlckixyNGJOcAHI/0+G5/LvhJnvHT53QxRQ5RHDOftebJNrCAA3/CNWxxb6K1j4JqqXfG6Pa/OI6ahgjhgWRIvCGYbAMetu+/tgI8S/BtGzxa5GuI42iKCw73O3Qqe3XrisT081ZRRB2hlqVClWSUuEP3tltZSAL+e/wA8GpBJmU8UcaPPVKhCrCxa7EdT2B2HfviZlHk8zUWmp2BUYXzkybMM4rK6YPKyi58UcY1KR237H64noeDqziSVHrIpIqVWJ1v4TY9VXzBPv74tGR8Nw5Qfi800PJe6U8S+FfIkndm/u2FWcftBrp86fJ+G8rFVOraPFvc7XNgRZd+pwSq5O4z11tKL6dY4jEcBcOUJWWOgSSRLeKRid79bXti30ah6ZwCNLdbdL9iPTvhHllLnk9N/3pqOOXb/AC12Hsb4aRUcEA16V1AfeIG3t5YMMBI2UsB7Q11lEbSNJHEAPE+nYepN8VXM+PuH8ugZhmEdVNey8k6x9RtjzinL486yeeiV2TngHmQHZtwRqXuNsZWcuyXJ87mjzz4mojSBHVmjLLqJYG4X8OwtfFCGSOmO4/q/2ns1Q8eV5S88jNca2JOnyCgYpeaZtU5jnc2Y1VMYamWYNy7GykAAix36DFtPGOT5Vl5h4YoUatmOkFaflhfXzY9P64rVPRtDP8XXyGap1GQpe6g9dz387Y7YeMEzlYGesQgnOYZJhSSSwwTMSY4rHr12P/GCMsyqqeqJ0mKISA+IdbHDFzmsKLUSRQMp8WnUOh37dMPcjqoa+AvGvLdGtJHbdT74Q+psVMACUqgZhkx1RRlIQGsSRcnEjKWFr2H544QkAWHXHpYDfVv5Xxl4zLc4E+SFEJ6H2xIacOpsT0744XzY7dQQMGiLTFe/Xpfrg1WKZookiKrbrtfbEFh64LqmIJ3wBrP9nHds8DBcxLT0cq7XKk+WKzzPsrgdrYf1G9MwO+2K2pPJGNT8Eb5bj6z53WLkgyx5JIWo1JNzbDKHjHI+H4KiDMZat59LEwRREghrgWPQYT8P/wCVb+++HlDRUshad6eJpdX32QE/XGfp8jVP+8HTYDnMr0mU1OfmXNKJ2ohVKwSGVSxVD036gm1zbucA5vw9nNM5r6iGE0cEelGV1Cg3AAsdxf079ewxoUZIqqeMW0N1Fuu+K7+0upmiyxII5CsUxUuo72e49twPpi9xxNGm4sSB4OJUaWCrbM8tlpg8kMsA0q73sxU3PXyxpP7P4Ph6OWWSVZJWcoWWwKAfhuOtrnFR4ymkgy6jigIiR41D8oBSw3NiRvh5wA7Nw9GWYkl3H5jCkUEnMuLstQHg8y11ksMlQKaM6nO8z+S+V/XDCip6CHnfBwxwSOdUpRNDOT3J74QRbV1QRtsuDJJHWsQhjf3w0rniJV+c4jh4yejyf/YYWV1fT0FnqXspNizOLD64RcRZjWJLPElQ6okV1C7WNr4yPiDMKuvlR6ydpWjWyavw33Nhjq147njbngTTMy47yuhWY0k4qmVvs0Xa3z6WH9BjOM34nmrsyq5oqWFVqY1iZGGoWBJ2HT8WK+zFj4iT74IhiQ1EQK3u8QPsSb4LrqD33HVDFFllEauoAWQrsx6qP6nHtbUnJykk6h80kXUlOxulIh6E26uevph7lEUc+b0EUyK8bVZ1KwuDpiZl+hAOM+nqZqqWSoqJDJNMxaR26sTgAc8zoEJGaZg1WKmSqkkkBudbEqfcdLYvHCuYiTNFqIojFHVJpZdV+guN/Q6h7HGddDttfFv4RYhKQA2tK1vrgLFBUwwcGaS7632ICAbeeJhpOwUWPpgOwGqwtYG2CIjuuM7EpyYbTMNdzfpYC+GtfIsOXq1vF1JI6YRREhxY4ZZoxFGm/UH9MNQRTnmV+tqhqbYefXAHxi/6P5YjqZX+MZNR02G2FzsQ7AWsCe2CKCeDcT//2Q=="/>
          <p:cNvSpPr>
            <a:spLocks noChangeAspect="1" noChangeArrowheads="1"/>
          </p:cNvSpPr>
          <p:nvPr/>
        </p:nvSpPr>
        <p:spPr bwMode="auto">
          <a:xfrm>
            <a:off x="215900" y="-279400"/>
            <a:ext cx="1162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1754" name="Picture 24" descr="http://rodasantenadas.files.wordpress.com/2010/10/adaptacao-tcc-001-copia-cop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116263"/>
            <a:ext cx="237944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6" descr="http://t0.gstatic.com/images?q=tbn:ANd9GcRIJMdlNWIs7PTsTyZAkT_c4ZY6oIapMyL_O5j_aoLHr_byQNR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876332"/>
            <a:ext cx="1944216" cy="19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8" descr="http://info.abril.com.br/aberto/infonews/fotos/busao_1301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4924564"/>
            <a:ext cx="2325812" cy="19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CaixaDeTexto 1"/>
          <p:cNvSpPr txBox="1">
            <a:spLocks noChangeArrowheads="1"/>
          </p:cNvSpPr>
          <p:nvPr/>
        </p:nvSpPr>
        <p:spPr bwMode="auto">
          <a:xfrm>
            <a:off x="1908175" y="1412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3" name="Diagrama 2"/>
          <p:cNvGraphicFramePr/>
          <p:nvPr/>
        </p:nvGraphicFramePr>
        <p:xfrm>
          <a:off x="251520" y="1422421"/>
          <a:ext cx="4824536" cy="283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1759" name="Retângulo 4"/>
          <p:cNvSpPr>
            <a:spLocks noChangeArrowheads="1"/>
          </p:cNvSpPr>
          <p:nvPr/>
        </p:nvSpPr>
        <p:spPr bwMode="auto">
          <a:xfrm>
            <a:off x="-36513" y="561975"/>
            <a:ext cx="486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</a:rPr>
              <a:t>Lei Federal 10.098 - </a:t>
            </a:r>
            <a:r>
              <a:rPr lang="pt-BR" sz="2000" dirty="0" err="1">
                <a:latin typeface="Calibri" pitchFamily="34" charset="0"/>
              </a:rPr>
              <a:t>art</a:t>
            </a:r>
            <a:r>
              <a:rPr lang="pt-BR" sz="2000" dirty="0">
                <a:latin typeface="Calibri" pitchFamily="34" charset="0"/>
              </a:rPr>
              <a:t> 2º. -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0"/>
            <a:ext cx="882047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pt-BR" sz="2800" dirty="0">
              <a:latin typeface="+mj-lt"/>
            </a:endParaRPr>
          </a:p>
          <a:p>
            <a:pPr>
              <a:defRPr/>
            </a:pPr>
            <a:r>
              <a:rPr lang="pt-BR" sz="2800" dirty="0">
                <a:latin typeface="+mj-lt"/>
              </a:rPr>
              <a:t>O Análise baseia-se:</a:t>
            </a:r>
          </a:p>
          <a:p>
            <a:pPr>
              <a:defRPr/>
            </a:pPr>
            <a:endParaRPr lang="pt-BR" sz="28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sz="2800" dirty="0">
                <a:latin typeface="+mj-lt"/>
              </a:rPr>
              <a:t>Na percepção e consideração da relação ser humano/ambiente</a:t>
            </a:r>
            <a:r>
              <a:rPr lang="pt-BR" sz="2800" dirty="0" smtClean="0">
                <a:latin typeface="+mj-lt"/>
              </a:rPr>
              <a:t>.</a:t>
            </a:r>
            <a:endParaRPr lang="pt-BR" sz="28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sz="2800" dirty="0">
                <a:latin typeface="+mj-lt"/>
              </a:rPr>
              <a:t>Na percepção e consideração de todas as deficiências.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sz="2800" dirty="0">
                <a:latin typeface="+mj-lt"/>
              </a:rPr>
              <a:t>Na Lei Federal 1098/2000.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sz="2800" dirty="0">
                <a:latin typeface="+mj-lt"/>
              </a:rPr>
              <a:t>Na  Normas Técnicas de Acessibilidade da ABNT 9050/2004, </a:t>
            </a:r>
            <a:r>
              <a:rPr lang="pt-BR" sz="2800" dirty="0" smtClean="0">
                <a:latin typeface="+mj-lt"/>
              </a:rPr>
              <a:t>outras</a:t>
            </a:r>
            <a:endParaRPr lang="pt-BR" sz="28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sz="2800" dirty="0">
                <a:latin typeface="+mj-lt"/>
              </a:rPr>
              <a:t>No Conceito e princípios de Desenho Universal e Ergonomia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sz="2800" dirty="0">
                <a:latin typeface="+mj-lt"/>
              </a:rPr>
              <a:t>No Conceito e possibilidades da Tecnologia Assistiva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pt-BR" sz="28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pt-BR" sz="2800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pt-B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utsp.org.br/subsedes/presidente-prudente/noticias/presidente-prudente-21-de-marco-dia-internacional-pela-eliminacao-da-discriminacao-racial/image_previ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41900" y="4941888"/>
            <a:ext cx="4102100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Existe Diferença entre </a:t>
            </a:r>
            <a:r>
              <a:rPr lang="pt-BR" sz="3600" b="1" i="1" dirty="0">
                <a:solidFill>
                  <a:schemeClr val="bg1"/>
                </a:solidFill>
                <a:latin typeface="+mj-lt"/>
              </a:rPr>
              <a:t>preconceito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pt-BR" sz="3600" b="1" i="1" dirty="0">
                <a:solidFill>
                  <a:schemeClr val="bg1"/>
                </a:solidFill>
                <a:latin typeface="+mj-lt"/>
              </a:rPr>
              <a:t>discriminação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260648"/>
            <a:ext cx="61928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600" dirty="0">
                <a:latin typeface="+mn-lt"/>
              </a:rPr>
              <a:t>Desenho Universal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052736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n-lt"/>
              </a:rPr>
              <a:t>Terminologia criada por </a:t>
            </a:r>
            <a:r>
              <a:rPr lang="pt-BR" sz="2400" b="1" dirty="0">
                <a:latin typeface="+mn-lt"/>
              </a:rPr>
              <a:t>Ron Mace</a:t>
            </a:r>
            <a:r>
              <a:rPr lang="pt-BR" sz="2400" dirty="0">
                <a:latin typeface="+mn-lt"/>
              </a:rPr>
              <a:t>, arquiteto, em 1987.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n-lt"/>
              </a:rPr>
              <a:t>Universidade da Carolina do Norte</a:t>
            </a:r>
            <a:r>
              <a:rPr lang="pt-BR" sz="2400" dirty="0" smtClean="0">
                <a:latin typeface="+mn-lt"/>
              </a:rPr>
              <a:t>.</a:t>
            </a:r>
            <a:endParaRPr lang="pt-BR" sz="24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latin typeface="+mn-lt"/>
              </a:rPr>
              <a:t>	Visa </a:t>
            </a:r>
            <a:r>
              <a:rPr lang="pt-BR" sz="2400" dirty="0">
                <a:latin typeface="+mn-lt"/>
              </a:rPr>
              <a:t>à concepção de objetos, produtos, equipamentos, mobiliários, ferramentas e ambientes para serem utilizados e usufruídos pela  diversidade  de seres humanos, levando em consideração todas as particularidades antropométricas, sensoriais, de mobilidade ou idade</a:t>
            </a:r>
            <a:r>
              <a:rPr lang="pt-BR" sz="2400" dirty="0" smtClean="0">
                <a:latin typeface="+mn-lt"/>
              </a:rPr>
              <a:t>.</a:t>
            </a:r>
            <a:endParaRPr lang="pt-BR" sz="24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latin typeface="+mn-lt"/>
              </a:rPr>
              <a:t>	Não </a:t>
            </a:r>
            <a:r>
              <a:rPr lang="pt-BR" sz="2400" dirty="0">
                <a:latin typeface="+mn-lt"/>
              </a:rPr>
              <a:t>são projetos voltados apenas para a pessoa com deficiência, mas para a gama de diversidade humana. É um projeto democrático.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650" y="2413000"/>
            <a:ext cx="7704138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Ergonomia</a:t>
            </a:r>
            <a:r>
              <a:rPr lang="pt-BR" sz="2400" dirty="0">
                <a:latin typeface="+mn-lt"/>
              </a:rPr>
              <a:t> </a:t>
            </a:r>
          </a:p>
          <a:p>
            <a:pPr>
              <a:defRPr/>
            </a:pPr>
            <a:endParaRPr lang="pt-BR" sz="2400" dirty="0">
              <a:latin typeface="+mn-lt"/>
            </a:endParaRPr>
          </a:p>
          <a:p>
            <a:pPr>
              <a:defRPr/>
            </a:pPr>
            <a:r>
              <a:rPr lang="pt-BR" sz="2400" dirty="0">
                <a:latin typeface="+mn-lt"/>
              </a:rPr>
              <a:t>(do Grego: </a:t>
            </a:r>
            <a:r>
              <a:rPr lang="pt-BR" sz="2400" i="1" dirty="0" err="1">
                <a:latin typeface="+mn-lt"/>
              </a:rPr>
              <a:t>Ergon</a:t>
            </a:r>
            <a:r>
              <a:rPr lang="pt-BR" sz="2400" dirty="0">
                <a:latin typeface="+mn-lt"/>
              </a:rPr>
              <a:t> = trabalho + </a:t>
            </a:r>
            <a:r>
              <a:rPr lang="pt-BR" sz="2400" i="1" dirty="0" err="1">
                <a:latin typeface="+mn-lt"/>
              </a:rPr>
              <a:t>nomos</a:t>
            </a:r>
            <a:r>
              <a:rPr lang="pt-BR" sz="2400" dirty="0">
                <a:latin typeface="+mn-lt"/>
              </a:rPr>
              <a:t> = normas, regras, leis) </a:t>
            </a:r>
          </a:p>
          <a:p>
            <a:pPr>
              <a:defRPr/>
            </a:pPr>
            <a:endParaRPr lang="pt-BR" sz="2400" dirty="0">
              <a:latin typeface="+mn-lt"/>
            </a:endParaRPr>
          </a:p>
          <a:p>
            <a:pPr>
              <a:defRPr/>
            </a:pPr>
            <a:r>
              <a:rPr lang="pt-BR" sz="2400" dirty="0">
                <a:latin typeface="+mn-lt"/>
              </a:rPr>
              <a:t> É o estudo da adaptação do trabalho às características dos indivíduos, de modo a lhes proporcionar um máximo de conforto, segurança e bom desempenho de suas atividades no trabalho.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03575" y="981075"/>
            <a:ext cx="5761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600" dirty="0">
                <a:latin typeface="+mn-lt"/>
              </a:rPr>
              <a:t>Ergonomia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575" y="260648"/>
            <a:ext cx="5761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600" dirty="0">
                <a:latin typeface="+mn-lt"/>
              </a:rPr>
              <a:t>Ergonomia</a:t>
            </a:r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467544" y="980728"/>
            <a:ext cx="8676456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1 – Trabalhar em Posturas Neutras: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	Manter o S da coluna;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	Manter a cervical ereta;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	Manter cotovelo junto ao tronco e ombros relaxados;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	Manter o punho neutral.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2 – Reduzir a Força Excessiva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3 – Manter Objetos dentro limite de alcance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4 – Trabalhar com Alturas do Plano de Trabalho Adequadas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5 – Reduzir ações Desnecessárias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6 – Minimizar a Fadiga e Cargas Estáticas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7 – Minimizar os pontos de Contato/Pressão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8 – Possibilitar Espaço Livre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9 – Mobilização, Exercícios, Alongamentos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10 – Manter um Ambiente Confortável:</a:t>
            </a:r>
          </a:p>
          <a:p>
            <a:pPr eaLnBrk="1" hangingPunct="1">
              <a:defRPr/>
            </a:pPr>
            <a:r>
              <a:rPr lang="pt-BR" sz="2400" dirty="0" smtClean="0">
                <a:latin typeface="+mn-lt"/>
              </a:rPr>
              <a:t>	Iluminação, reflexos, ruídos. vibrações</a:t>
            </a:r>
          </a:p>
          <a:p>
            <a:pPr eaLnBrk="1" hangingPunct="1">
              <a:defRPr/>
            </a:pPr>
            <a:endParaRPr lang="pt-BR" sz="2400" dirty="0" smtClean="0">
              <a:latin typeface="+mn-lt"/>
            </a:endParaRPr>
          </a:p>
          <a:p>
            <a:pPr eaLnBrk="1" hangingPunct="1"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764704"/>
            <a:ext cx="4897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000" dirty="0">
                <a:latin typeface="+mn-lt"/>
              </a:rPr>
              <a:t>Tecnologia Assistiva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184482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i="1" dirty="0"/>
              <a:t>"</a:t>
            </a:r>
            <a:r>
              <a:rPr lang="pt-BR" sz="2800" i="1" dirty="0">
                <a:latin typeface="+mn-lt"/>
              </a:rPr>
              <a:t>Tecnologia Assistiva é uma área do conhecimento, de característica interdisciplinar, que engloba produtos, recursos, metodologias, estratégias, práticas e serviços que objetivam promover a funcionalidade, relacionada à atividade e participação de pessoas com deficiência, incapacidades ou mobilidade reduzida, visando sua autonomia, independência, qualidade de vida e inclusão social" </a:t>
            </a:r>
            <a:r>
              <a:rPr lang="pt-BR" sz="2800" i="1" dirty="0">
                <a:latin typeface="+mn-lt"/>
                <a:hlinkClick r:id="rId2"/>
              </a:rPr>
              <a:t>(</a:t>
            </a:r>
            <a:r>
              <a:rPr lang="pt-BR" sz="2800" dirty="0">
                <a:latin typeface="+mn-lt"/>
                <a:hlinkClick r:id="rId2"/>
              </a:rPr>
              <a:t>ATA VII - Comitê de Ajudas Técnicas - CAT</a:t>
            </a:r>
            <a:r>
              <a:rPr lang="pt-BR" sz="2800" dirty="0">
                <a:latin typeface="+mn-lt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980728"/>
            <a:ext cx="6119812" cy="4619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+mn-lt"/>
              </a:rPr>
              <a:t>Construção de Relações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1916832"/>
            <a:ext cx="81375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latin typeface="+mn-lt"/>
              </a:rPr>
              <a:t>Existe uma forma especial de tratamento</a:t>
            </a:r>
            <a:r>
              <a:rPr lang="pt-BR" sz="2400" b="1" dirty="0" smtClean="0">
                <a:latin typeface="+mn-lt"/>
              </a:rPr>
              <a:t>?</a:t>
            </a:r>
            <a:endParaRPr lang="pt-BR" sz="2400" b="1" dirty="0">
              <a:latin typeface="+mn-lt"/>
            </a:endParaRPr>
          </a:p>
        </p:txBody>
      </p:sp>
      <p:pic>
        <p:nvPicPr>
          <p:cNvPr id="33797" name="Picture 5" descr="http://www.iapcursos.com.br/Home/sessao/curso/index/site/imagens/cursos/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624736" cy="319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60648"/>
            <a:ext cx="6119813" cy="46196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Construção de Relações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052736"/>
            <a:ext cx="82804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+mn-lt"/>
              </a:rPr>
              <a:t>Existe uma maneira especial ou específica de lidar com um profissional com deficiência?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Princípios da Etiqueta Organizacional (respeito e cordialidade nas  formas de tratamento)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Não aos rótulos e apelidos (aleijadinho, surdinho, ceguinho....)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Não “fingir” ou disfarçar que não percebe a deficiência. O estranhamento passa com a relação. Não aja com ela com se não tivesse uma deficiência. 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Não subestimar nem superestimar a deficiência. Não são pessoas em eterna situação de risco ou “coitadinhos”, mas também não são “super-homens ou mulheres-maravilha”.</a:t>
            </a:r>
          </a:p>
          <a:p>
            <a:pPr marL="342900" indent="-342900" algn="just">
              <a:defRPr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60648"/>
            <a:ext cx="6119813" cy="46196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Construção de Relações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052736"/>
            <a:ext cx="82804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+mn-lt"/>
              </a:rPr>
              <a:t>Existe uma maneira especial ou específica de lidar com um profissional com deficiência?</a:t>
            </a: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+mn-lt"/>
              </a:rPr>
              <a:t>Podemos </a:t>
            </a:r>
            <a:r>
              <a:rPr lang="pt-BR" sz="2400" dirty="0">
                <a:latin typeface="+mn-lt"/>
              </a:rPr>
              <a:t>perguntar sobre a deficiência.  Ela pode responder, se quiser. Devemos manter a discrição e garantir a privacidade.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Podemos oferecer ajuda.  Ela pode aceitar, ou não.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Cada sujeito, com sua deficiência, terá uma maneira que prefere ser tratado, como qualquer pessoa.  Vamos perguntar como querem ser tratado.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  <a:p>
            <a:pPr algn="just">
              <a:defRPr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/>
          <p:cNvSpPr txBox="1">
            <a:spLocks noChangeArrowheads="1"/>
          </p:cNvSpPr>
          <p:nvPr/>
        </p:nvSpPr>
        <p:spPr bwMode="auto">
          <a:xfrm>
            <a:off x="526355" y="980728"/>
            <a:ext cx="836612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 Maior conhecimento da função, atribuições e relevância dos requisitos técnicos e de formação;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 Análise da missão e competências inerentes aos cargos (conhecimento, habilidades e capital </a:t>
            </a:r>
            <a:r>
              <a:rPr lang="pt-BR" sz="2400" dirty="0" err="1">
                <a:latin typeface="Calibri" pitchFamily="34" charset="0"/>
              </a:rPr>
              <a:t>atitudinal</a:t>
            </a:r>
            <a:r>
              <a:rPr lang="pt-BR" sz="2400" dirty="0">
                <a:latin typeface="Calibri" pitchFamily="34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 Conhecer a acessibilidade da empresa, o cargo, suas funções e atividades, bem  como equipamentos necessários para o desenvolvimento das mesmas;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 Conhecer competências e capital </a:t>
            </a:r>
            <a:r>
              <a:rPr lang="pt-BR" sz="2400" dirty="0" err="1">
                <a:latin typeface="Calibri" pitchFamily="34" charset="0"/>
              </a:rPr>
              <a:t>atitudinal</a:t>
            </a:r>
            <a:r>
              <a:rPr lang="pt-BR" sz="2400" dirty="0">
                <a:latin typeface="Calibri" pitchFamily="34" charset="0"/>
              </a:rPr>
              <a:t> dos sujeitos;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 Estabelecer Política de </a:t>
            </a:r>
            <a:r>
              <a:rPr lang="pt-BR" sz="2400" dirty="0" err="1">
                <a:latin typeface="Calibri" pitchFamily="34" charset="0"/>
              </a:rPr>
              <a:t>T&amp;D</a:t>
            </a:r>
            <a:r>
              <a:rPr lang="pt-BR" sz="2400" dirty="0"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34819" name="Retângulo 1"/>
          <p:cNvSpPr>
            <a:spLocks noChangeArrowheads="1"/>
          </p:cNvSpPr>
          <p:nvPr/>
        </p:nvSpPr>
        <p:spPr bwMode="auto">
          <a:xfrm>
            <a:off x="611560" y="404664"/>
            <a:ext cx="2808312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  <a:latin typeface="Calibri" pitchFamily="34" charset="0"/>
              </a:rPr>
              <a:t>R&amp;S</a:t>
            </a:r>
            <a:endParaRPr 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871538" y="-2087563"/>
            <a:ext cx="2127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pt-BR" sz="140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6341318"/>
            <a:ext cx="271145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n-lt"/>
              </a:rPr>
              <a:t>Ampliação da Inclusão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502951" y="1297096"/>
          <a:ext cx="4645113" cy="292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5845" name="Grupo 15"/>
          <p:cNvGrpSpPr>
            <a:grpSpLocks/>
          </p:cNvGrpSpPr>
          <p:nvPr/>
        </p:nvGrpSpPr>
        <p:grpSpPr bwMode="auto">
          <a:xfrm>
            <a:off x="465138" y="3551238"/>
            <a:ext cx="1589087" cy="1238250"/>
            <a:chOff x="-1110967" y="638751"/>
            <a:chExt cx="1656803" cy="1438001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-1110967" y="638751"/>
              <a:ext cx="1656803" cy="13882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-1110967" y="824953"/>
              <a:ext cx="1521081" cy="125179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dirty="0" smtClean="0">
                  <a:solidFill>
                    <a:schemeClr val="tx1"/>
                  </a:solidFill>
                </a:rPr>
                <a:t>Análise de Cargos e Postos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846" name="Grupo 18"/>
          <p:cNvGrpSpPr>
            <a:grpSpLocks/>
          </p:cNvGrpSpPr>
          <p:nvPr/>
        </p:nvGrpSpPr>
        <p:grpSpPr bwMode="auto">
          <a:xfrm>
            <a:off x="398463" y="4894263"/>
            <a:ext cx="1655762" cy="1195387"/>
            <a:chOff x="1745274" y="1041647"/>
            <a:chExt cx="1656803" cy="1388864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1745274" y="1041647"/>
              <a:ext cx="1656803" cy="1388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813579" y="1109891"/>
              <a:ext cx="1520193" cy="125237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dirty="0" smtClean="0">
                  <a:solidFill>
                    <a:schemeClr val="tx1"/>
                  </a:solidFill>
                </a:rPr>
                <a:t>Análise  de Acessibilidade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Diagrama 10"/>
          <p:cNvGraphicFramePr/>
          <p:nvPr/>
        </p:nvGraphicFramePr>
        <p:xfrm>
          <a:off x="4326485" y="2359881"/>
          <a:ext cx="5256584" cy="382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572000" y="333375"/>
            <a:ext cx="43195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400" b="1" dirty="0">
                <a:latin typeface="+mn-lt"/>
              </a:rPr>
              <a:t>Processo Inclusão </a:t>
            </a:r>
            <a:r>
              <a:rPr lang="pt-BR" sz="2400" b="1" dirty="0" smtClean="0">
                <a:latin typeface="+mn-lt"/>
              </a:rPr>
              <a:t>Profissional</a:t>
            </a:r>
          </a:p>
          <a:p>
            <a:pPr algn="r">
              <a:defRPr/>
            </a:pPr>
            <a:r>
              <a:rPr lang="pt-BR" sz="2400" b="1" dirty="0" smtClean="0">
                <a:latin typeface="+mn-lt"/>
              </a:rPr>
              <a:t>Do Adolescente</a:t>
            </a:r>
            <a:endParaRPr lang="pt-BR" sz="2400" b="1" dirty="0">
              <a:latin typeface="+mn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978025" y="1860550"/>
            <a:ext cx="1728788" cy="18002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5850" name="Picture 4" descr="http://static.freepik.com/fotos-gratis/atencao-rendimento-clip-art-inscreva_42049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3813" y="466725"/>
            <a:ext cx="6921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5795963" y="1147763"/>
            <a:ext cx="2401887" cy="6477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Parte do Negócio da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-36512" y="1152128"/>
          <a:ext cx="889248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203848" y="404664"/>
            <a:ext cx="568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dirty="0">
                <a:latin typeface="+mn-lt"/>
              </a:rPr>
              <a:t>Etapas da Alocação Profissional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fricanidade.com/content_images/5/deficien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0362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539552" y="4797152"/>
            <a:ext cx="8191698" cy="18774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altLang="pt-BR" sz="3200" b="1" i="1" dirty="0" smtClean="0">
                <a:solidFill>
                  <a:schemeClr val="bg1"/>
                </a:solidFill>
                <a:latin typeface="+mj-lt"/>
              </a:rPr>
              <a:t>Discriminação</a:t>
            </a:r>
          </a:p>
          <a:p>
            <a:pPr algn="r" eaLnBrk="1" hangingPunct="1">
              <a:defRPr/>
            </a:pPr>
            <a:r>
              <a:rPr lang="pt-BR" altLang="pt-BR" sz="2800" dirty="0" smtClean="0">
                <a:solidFill>
                  <a:schemeClr val="bg1"/>
                </a:solidFill>
                <a:latin typeface="+mj-lt"/>
              </a:rPr>
              <a:t>Origem Latim</a:t>
            </a:r>
          </a:p>
          <a:p>
            <a:pPr algn="r" eaLnBrk="1" hangingPunct="1">
              <a:defRPr/>
            </a:pPr>
            <a:r>
              <a:rPr lang="pt-BR" altLang="pt-BR" sz="2800" dirty="0" smtClean="0">
                <a:solidFill>
                  <a:schemeClr val="bg1"/>
                </a:solidFill>
                <a:latin typeface="+mj-lt"/>
              </a:rPr>
              <a:t>DISCRIMINARE: </a:t>
            </a:r>
          </a:p>
          <a:p>
            <a:pPr algn="r" eaLnBrk="1" hangingPunct="1">
              <a:defRPr/>
            </a:pPr>
            <a:r>
              <a:rPr lang="pt-BR" altLang="pt-BR" sz="2800" dirty="0" smtClean="0">
                <a:solidFill>
                  <a:schemeClr val="bg1"/>
                </a:solidFill>
                <a:latin typeface="+mj-lt"/>
              </a:rPr>
              <a:t>“dividir, separar, determinar uma diferença</a:t>
            </a:r>
            <a:r>
              <a:rPr lang="pt-BR" altLang="pt-BR" sz="2000" dirty="0" smtClean="0">
                <a:solidFill>
                  <a:schemeClr val="bg1"/>
                </a:solidFill>
                <a:latin typeface="+mj-lt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8888" y="2690813"/>
            <a:ext cx="72739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latin typeface="+mn-lt"/>
              </a:rPr>
              <a:t>O “normal” é sermos diferentes.......</a:t>
            </a:r>
          </a:p>
          <a:p>
            <a:pPr>
              <a:defRPr/>
            </a:pPr>
            <a:r>
              <a:rPr lang="pt-BR" sz="2400" dirty="0">
                <a:latin typeface="+mn-lt"/>
              </a:rPr>
              <a:t> </a:t>
            </a:r>
          </a:p>
          <a:p>
            <a:pPr>
              <a:defRPr/>
            </a:pPr>
            <a:r>
              <a:rPr lang="pt-BR" sz="2400" dirty="0">
                <a:latin typeface="+mn-lt"/>
              </a:rPr>
              <a:t> </a:t>
            </a:r>
          </a:p>
          <a:p>
            <a:pPr>
              <a:defRPr/>
            </a:pPr>
            <a:r>
              <a:rPr lang="pt-BR" sz="2400" dirty="0">
                <a:latin typeface="+mn-lt"/>
              </a:rPr>
              <a:t>Bom trabalho para todos e sucesso na construção de resultados!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T045-cIulefC7GiWMGhhT3oDa9Z54_KxcDuw1cA09ocaTBkznY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6332" r="2094" b="5292"/>
          <a:stretch>
            <a:fillRect/>
          </a:stretch>
        </p:blipFill>
        <p:spPr bwMode="auto">
          <a:xfrm>
            <a:off x="-12700" y="-171450"/>
            <a:ext cx="94488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75" y="333375"/>
            <a:ext cx="48402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A história da pessoa com deficiência sempre foi marcada pelo o preconceito e a discriminação!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6156325" y="2924175"/>
            <a:ext cx="21605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Olhares</a:t>
            </a:r>
          </a:p>
        </p:txBody>
      </p:sp>
      <p:pic>
        <p:nvPicPr>
          <p:cNvPr id="22531" name="Picture 2" descr="http://img442.imageshack.us/img442/2255/froghorsedownbz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9863"/>
            <a:ext cx="49784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6588125" y="2708275"/>
            <a:ext cx="21605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Olhares</a:t>
            </a:r>
          </a:p>
        </p:txBody>
      </p:sp>
      <p:pic>
        <p:nvPicPr>
          <p:cNvPr id="23555" name="Picture 2" descr="http://img442.imageshack.us/img442/2255/froghorsedownbz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836613"/>
            <a:ext cx="61642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4.bp.blogspot.com/-qh6d9UpjAQA/TszJvtAfYgI/AAAAAAAAABM/HTmHu7_Q0_c/s1600/gestalt.png"/>
          <p:cNvPicPr>
            <a:picLocks noChangeAspect="1" noChangeArrowheads="1"/>
          </p:cNvPicPr>
          <p:nvPr/>
        </p:nvPicPr>
        <p:blipFill>
          <a:blip r:embed="rId2" cstate="print"/>
          <a:srcRect l="4555" t="6505" r="8122" b="11960"/>
          <a:stretch>
            <a:fillRect/>
          </a:stretch>
        </p:blipFill>
        <p:spPr bwMode="auto">
          <a:xfrm>
            <a:off x="1908175" y="0"/>
            <a:ext cx="54038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-1116632" y="144016"/>
          <a:ext cx="7848872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CaixaDeTexto 2"/>
          <p:cNvSpPr txBox="1">
            <a:spLocks noChangeArrowheads="1"/>
          </p:cNvSpPr>
          <p:nvPr/>
        </p:nvSpPr>
        <p:spPr bwMode="auto">
          <a:xfrm>
            <a:off x="5703888" y="193675"/>
            <a:ext cx="26844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4000" b="1">
                <a:latin typeface="Calibri" pitchFamily="34" charset="0"/>
              </a:rPr>
              <a:t>Pessoa</a:t>
            </a:r>
          </a:p>
          <a:p>
            <a:pPr algn="just"/>
            <a:r>
              <a:rPr lang="pt-BR" sz="4000" b="1">
                <a:latin typeface="Calibri" pitchFamily="34" charset="0"/>
              </a:rPr>
              <a:t>com Deficiência</a:t>
            </a:r>
          </a:p>
        </p:txBody>
      </p:sp>
      <p:sp>
        <p:nvSpPr>
          <p:cNvPr id="25604" name="Retângulo 4"/>
          <p:cNvSpPr>
            <a:spLocks noChangeArrowheads="1"/>
          </p:cNvSpPr>
          <p:nvPr/>
        </p:nvSpPr>
        <p:spPr bwMode="auto">
          <a:xfrm>
            <a:off x="5651500" y="2174875"/>
            <a:ext cx="3201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400" b="1">
                <a:latin typeface="Calibri" pitchFamily="34" charset="0"/>
              </a:rPr>
              <a:t>Conceitos que circulam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9613" y="1919288"/>
            <a:ext cx="16557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Foco na Deficiência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36009" y="3212976"/>
            <a:ext cx="26844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800" dirty="0">
                <a:latin typeface="+mn-lt"/>
              </a:rPr>
              <a:t>foco na </a:t>
            </a:r>
          </a:p>
          <a:p>
            <a:pPr algn="r">
              <a:defRPr/>
            </a:pPr>
            <a:r>
              <a:rPr lang="pt-BR" sz="2800" b="1" dirty="0">
                <a:latin typeface="+mn-lt"/>
              </a:rPr>
              <a:t>Pessoa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4126428"/>
            <a:ext cx="41399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Especiais</a:t>
            </a:r>
          </a:p>
          <a:p>
            <a:pPr algn="r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  <a:p>
            <a:pPr algn="r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Portadoras de Deficiência</a:t>
            </a:r>
          </a:p>
          <a:p>
            <a:pPr algn="r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  <a:p>
            <a:pPr algn="r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Com Necessidades Especiais</a:t>
            </a:r>
          </a:p>
          <a:p>
            <a:pPr algn="r">
              <a:buFont typeface="Wingdings" pitchFamily="2" charset="2"/>
              <a:buChar char="§"/>
              <a:defRPr/>
            </a:pPr>
            <a:endParaRPr lang="pt-BR" sz="2400" dirty="0">
              <a:latin typeface="+mn-lt"/>
            </a:endParaRPr>
          </a:p>
          <a:p>
            <a:pPr algn="r"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</a:rPr>
              <a:t>Com Direitos Especiais</a:t>
            </a:r>
          </a:p>
          <a:p>
            <a:pPr algn="r">
              <a:defRPr/>
            </a:pPr>
            <a:endParaRPr lang="pt-BR" sz="2400" dirty="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4140200" y="3933825"/>
            <a:ext cx="107950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 Porta em Porta - Vídeo Editad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7570</TotalTime>
  <Words>1051</Words>
  <Application>Microsoft Office PowerPoint</Application>
  <PresentationFormat>Apresentação na tela (4:3)</PresentationFormat>
  <Paragraphs>215</Paragraphs>
  <Slides>30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IBDD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renata</cp:lastModifiedBy>
  <cp:revision>372</cp:revision>
  <cp:lastPrinted>2011-07-14T17:28:32Z</cp:lastPrinted>
  <dcterms:created xsi:type="dcterms:W3CDTF">2008-06-23T18:53:17Z</dcterms:created>
  <dcterms:modified xsi:type="dcterms:W3CDTF">2015-04-13T10:03:43Z</dcterms:modified>
</cp:coreProperties>
</file>